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14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0"/>
  </p:notesMasterIdLst>
  <p:sldIdLst>
    <p:sldId id="256" r:id="rId5"/>
    <p:sldId id="272" r:id="rId6"/>
    <p:sldId id="397" r:id="rId7"/>
    <p:sldId id="273" r:id="rId8"/>
    <p:sldId id="291" r:id="rId9"/>
    <p:sldId id="362" r:id="rId10"/>
    <p:sldId id="363" r:id="rId11"/>
    <p:sldId id="364" r:id="rId12"/>
    <p:sldId id="398" r:id="rId13"/>
    <p:sldId id="257" r:id="rId14"/>
    <p:sldId id="366" r:id="rId15"/>
    <p:sldId id="367" r:id="rId16"/>
    <p:sldId id="368" r:id="rId17"/>
    <p:sldId id="259" r:id="rId18"/>
    <p:sldId id="369" r:id="rId19"/>
    <p:sldId id="371" r:id="rId20"/>
    <p:sldId id="373" r:id="rId21"/>
    <p:sldId id="268" r:id="rId22"/>
    <p:sldId id="374" r:id="rId23"/>
    <p:sldId id="258" r:id="rId24"/>
    <p:sldId id="376" r:id="rId25"/>
    <p:sldId id="377" r:id="rId26"/>
    <p:sldId id="395" r:id="rId27"/>
    <p:sldId id="379" r:id="rId28"/>
    <p:sldId id="266" r:id="rId29"/>
    <p:sldId id="263" r:id="rId30"/>
    <p:sldId id="382" r:id="rId31"/>
    <p:sldId id="383" r:id="rId32"/>
    <p:sldId id="384" r:id="rId33"/>
    <p:sldId id="385" r:id="rId34"/>
    <p:sldId id="386" r:id="rId35"/>
    <p:sldId id="387" r:id="rId36"/>
    <p:sldId id="267" r:id="rId37"/>
    <p:sldId id="389" r:id="rId38"/>
    <p:sldId id="390" r:id="rId39"/>
    <p:sldId id="260" r:id="rId40"/>
    <p:sldId id="381" r:id="rId41"/>
    <p:sldId id="269" r:id="rId42"/>
    <p:sldId id="270" r:id="rId43"/>
    <p:sldId id="399" r:id="rId44"/>
    <p:sldId id="264" r:id="rId45"/>
    <p:sldId id="372" r:id="rId46"/>
    <p:sldId id="375" r:id="rId47"/>
    <p:sldId id="391" r:id="rId48"/>
    <p:sldId id="370" r:id="rId49"/>
    <p:sldId id="261" r:id="rId50"/>
    <p:sldId id="365" r:id="rId51"/>
    <p:sldId id="262" r:id="rId52"/>
    <p:sldId id="392" r:id="rId53"/>
    <p:sldId id="265" r:id="rId54"/>
    <p:sldId id="380" r:id="rId55"/>
    <p:sldId id="388" r:id="rId56"/>
    <p:sldId id="393" r:id="rId57"/>
    <p:sldId id="394" r:id="rId58"/>
    <p:sldId id="271" r:id="rId59"/>
  </p:sldIdLst>
  <p:sldSz cx="18288000" cy="10287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Fira Code" panose="020B0809050000020004" pitchFamily="49" charset="0"/>
      <p:regular r:id="rId65"/>
      <p:bold r:id="rId66"/>
    </p:embeddedFont>
    <p:embeddedFont>
      <p:font typeface="Heebo Bold" pitchFamily="2" charset="-79"/>
      <p:regular r:id="rId67"/>
      <p:bold r:id="rId68"/>
    </p:embeddedFont>
    <p:embeddedFont>
      <p:font typeface="Heebo Bold Bold" pitchFamily="2" charset="-79"/>
      <p:regular r:id="rId69"/>
      <p:bold r:id="rId70"/>
    </p:embeddedFont>
    <p:embeddedFont>
      <p:font typeface="Heebo Regular" pitchFamily="2" charset="-79"/>
      <p:regular r:id="rId71"/>
    </p:embeddedFont>
    <p:embeddedFont>
      <p:font typeface="Heebo Regular Bold" pitchFamily="2" charset="-79"/>
      <p:regular r:id="rId72"/>
    </p:embeddedFont>
    <p:embeddedFont>
      <p:font typeface="Oswald" pitchFamily="2" charset="77"/>
      <p:regular r:id="rId73"/>
      <p:bold r:id="rId74"/>
    </p:embeddedFont>
    <p:embeddedFont>
      <p:font typeface="Quicksand" panose="020F0502020204030204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E21382-BDC6-8D49-B698-A4642F78D513}">
          <p14:sldIdLst>
            <p14:sldId id="256"/>
            <p14:sldId id="272"/>
            <p14:sldId id="397"/>
            <p14:sldId id="273"/>
            <p14:sldId id="291"/>
            <p14:sldId id="362"/>
            <p14:sldId id="363"/>
            <p14:sldId id="364"/>
            <p14:sldId id="398"/>
            <p14:sldId id="257"/>
            <p14:sldId id="366"/>
            <p14:sldId id="367"/>
            <p14:sldId id="368"/>
            <p14:sldId id="259"/>
            <p14:sldId id="369"/>
            <p14:sldId id="371"/>
            <p14:sldId id="373"/>
            <p14:sldId id="268"/>
            <p14:sldId id="374"/>
            <p14:sldId id="258"/>
            <p14:sldId id="376"/>
            <p14:sldId id="377"/>
            <p14:sldId id="395"/>
            <p14:sldId id="379"/>
            <p14:sldId id="266"/>
            <p14:sldId id="263"/>
            <p14:sldId id="382"/>
            <p14:sldId id="383"/>
            <p14:sldId id="384"/>
            <p14:sldId id="385"/>
            <p14:sldId id="386"/>
            <p14:sldId id="387"/>
            <p14:sldId id="267"/>
            <p14:sldId id="389"/>
            <p14:sldId id="390"/>
            <p14:sldId id="260"/>
            <p14:sldId id="381"/>
            <p14:sldId id="269"/>
            <p14:sldId id="270"/>
            <p14:sldId id="399"/>
          </p14:sldIdLst>
        </p14:section>
        <p14:section name="Template Slides" id="{CBD8C067-E2A6-0D4F-9FAC-D716913C6FFA}">
          <p14:sldIdLst>
            <p14:sldId id="264"/>
            <p14:sldId id="372"/>
            <p14:sldId id="375"/>
            <p14:sldId id="391"/>
            <p14:sldId id="370"/>
            <p14:sldId id="261"/>
            <p14:sldId id="365"/>
            <p14:sldId id="262"/>
            <p14:sldId id="392"/>
            <p14:sldId id="265"/>
            <p14:sldId id="380"/>
            <p14:sldId id="388"/>
            <p14:sldId id="393"/>
            <p14:sldId id="39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E688"/>
    <a:srgbClr val="E5D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15503-AD9F-D442-B0A0-E167B9138625}" v="635" dt="2022-10-15T11:47:35.926"/>
    <p1510:client id="{75B8643C-D9FB-48BB-8358-1D2E75D86E72}" v="65" dt="2022-10-15T11:45:2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9"/>
  </p:normalViewPr>
  <p:slideViewPr>
    <p:cSldViewPr snapToGrid="0">
      <p:cViewPr varScale="1">
        <p:scale>
          <a:sx n="79" d="100"/>
          <a:sy n="79" d="100"/>
        </p:scale>
        <p:origin x="26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4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AY HUI XIANG#" userId="S::chay0022@e.ntu.edu.sg::8ceaab80-259e-4a04-8210-fdfca2a7b0b6" providerId="AD" clId="Web-{C430798C-3342-4459-A67D-A4809B500AA4}"/>
    <pc:docChg chg="addSld delSld modSld">
      <pc:chgData name="#CHAY HUI XIANG#" userId="S::chay0022@e.ntu.edu.sg::8ceaab80-259e-4a04-8210-fdfca2a7b0b6" providerId="AD" clId="Web-{C430798C-3342-4459-A67D-A4809B500AA4}" dt="2022-10-07T07:46:23.738" v="107"/>
      <pc:docMkLst>
        <pc:docMk/>
      </pc:docMkLst>
      <pc:sldChg chg="modSp">
        <pc:chgData name="#CHAY HUI XIANG#" userId="S::chay0022@e.ntu.edu.sg::8ceaab80-259e-4a04-8210-fdfca2a7b0b6" providerId="AD" clId="Web-{C430798C-3342-4459-A67D-A4809B500AA4}" dt="2022-10-07T07:42:20.559" v="67" actId="20577"/>
        <pc:sldMkLst>
          <pc:docMk/>
          <pc:sldMk cId="0" sldId="256"/>
        </pc:sldMkLst>
        <pc:spChg chg="mod">
          <ac:chgData name="#CHAY HUI XIANG#" userId="S::chay0022@e.ntu.edu.sg::8ceaab80-259e-4a04-8210-fdfca2a7b0b6" providerId="AD" clId="Web-{C430798C-3342-4459-A67D-A4809B500AA4}" dt="2022-10-07T06:24:46.668" v="34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#CHAY HUI XIANG#" userId="S::chay0022@e.ntu.edu.sg::8ceaab80-259e-4a04-8210-fdfca2a7b0b6" providerId="AD" clId="Web-{C430798C-3342-4459-A67D-A4809B500AA4}" dt="2022-10-07T07:42:20.559" v="67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#CHAY HUI XIANG#" userId="S::chay0022@e.ntu.edu.sg::8ceaab80-259e-4a04-8210-fdfca2a7b0b6" providerId="AD" clId="Web-{C430798C-3342-4459-A67D-A4809B500AA4}" dt="2022-10-07T07:40:59.354" v="45" actId="20577"/>
          <ac:spMkLst>
            <pc:docMk/>
            <pc:sldMk cId="0" sldId="256"/>
            <ac:spMk id="10" creationId="{00000000-0000-0000-0000-000000000000}"/>
          </ac:spMkLst>
        </pc:spChg>
      </pc:sldChg>
      <pc:sldChg chg="delSp modSp add replId">
        <pc:chgData name="#CHAY HUI XIANG#" userId="S::chay0022@e.ntu.edu.sg::8ceaab80-259e-4a04-8210-fdfca2a7b0b6" providerId="AD" clId="Web-{C430798C-3342-4459-A67D-A4809B500AA4}" dt="2022-10-07T07:43:56.984" v="99" actId="1076"/>
        <pc:sldMkLst>
          <pc:docMk/>
          <pc:sldMk cId="907494243" sldId="272"/>
        </pc:sldMkLst>
        <pc:spChg chg="del topLvl">
          <ac:chgData name="#CHAY HUI XIANG#" userId="S::chay0022@e.ntu.edu.sg::8ceaab80-259e-4a04-8210-fdfca2a7b0b6" providerId="AD" clId="Web-{C430798C-3342-4459-A67D-A4809B500AA4}" dt="2022-10-07T07:42:34.153" v="69"/>
          <ac:spMkLst>
            <pc:docMk/>
            <pc:sldMk cId="907494243" sldId="272"/>
            <ac:spMk id="8" creationId="{00000000-0000-0000-0000-000000000000}"/>
          </ac:spMkLst>
        </pc:spChg>
        <pc:spChg chg="mod topLvl">
          <ac:chgData name="#CHAY HUI XIANG#" userId="S::chay0022@e.ntu.edu.sg::8ceaab80-259e-4a04-8210-fdfca2a7b0b6" providerId="AD" clId="Web-{C430798C-3342-4459-A67D-A4809B500AA4}" dt="2022-10-07T07:42:48.044" v="74" actId="1076"/>
          <ac:spMkLst>
            <pc:docMk/>
            <pc:sldMk cId="907494243" sldId="272"/>
            <ac:spMk id="9" creationId="{00000000-0000-0000-0000-000000000000}"/>
          </ac:spMkLst>
        </pc:spChg>
        <pc:spChg chg="mod">
          <ac:chgData name="#CHAY HUI XIANG#" userId="S::chay0022@e.ntu.edu.sg::8ceaab80-259e-4a04-8210-fdfca2a7b0b6" providerId="AD" clId="Web-{C430798C-3342-4459-A67D-A4809B500AA4}" dt="2022-10-07T07:43:45.780" v="95" actId="1076"/>
          <ac:spMkLst>
            <pc:docMk/>
            <pc:sldMk cId="907494243" sldId="272"/>
            <ac:spMk id="10" creationId="{00000000-0000-0000-0000-000000000000}"/>
          </ac:spMkLst>
        </pc:spChg>
        <pc:grpChg chg="mod">
          <ac:chgData name="#CHAY HUI XIANG#" userId="S::chay0022@e.ntu.edu.sg::8ceaab80-259e-4a04-8210-fdfca2a7b0b6" providerId="AD" clId="Web-{C430798C-3342-4459-A67D-A4809B500AA4}" dt="2022-10-07T07:43:55.140" v="98" actId="1076"/>
          <ac:grpSpMkLst>
            <pc:docMk/>
            <pc:sldMk cId="907494243" sldId="272"/>
            <ac:grpSpMk id="3" creationId="{00000000-0000-0000-0000-000000000000}"/>
          </ac:grpSpMkLst>
        </pc:grpChg>
        <pc:grpChg chg="del">
          <ac:chgData name="#CHAY HUI XIANG#" userId="S::chay0022@e.ntu.edu.sg::8ceaab80-259e-4a04-8210-fdfca2a7b0b6" providerId="AD" clId="Web-{C430798C-3342-4459-A67D-A4809B500AA4}" dt="2022-10-07T07:42:34.153" v="69"/>
          <ac:grpSpMkLst>
            <pc:docMk/>
            <pc:sldMk cId="907494243" sldId="272"/>
            <ac:grpSpMk id="7" creationId="{00000000-0000-0000-0000-000000000000}"/>
          </ac:grpSpMkLst>
        </pc:grpChg>
        <pc:picChg chg="mod">
          <ac:chgData name="#CHAY HUI XIANG#" userId="S::chay0022@e.ntu.edu.sg::8ceaab80-259e-4a04-8210-fdfca2a7b0b6" providerId="AD" clId="Web-{C430798C-3342-4459-A67D-A4809B500AA4}" dt="2022-10-07T07:43:56.984" v="99" actId="1076"/>
          <ac:picMkLst>
            <pc:docMk/>
            <pc:sldMk cId="907494243" sldId="272"/>
            <ac:picMk id="2" creationId="{00000000-0000-0000-0000-000000000000}"/>
          </ac:picMkLst>
        </pc:picChg>
        <pc:picChg chg="mod">
          <ac:chgData name="#CHAY HUI XIANG#" userId="S::chay0022@e.ntu.edu.sg::8ceaab80-259e-4a04-8210-fdfca2a7b0b6" providerId="AD" clId="Web-{C430798C-3342-4459-A67D-A4809B500AA4}" dt="2022-10-07T07:43:51.577" v="96" actId="1076"/>
          <ac:picMkLst>
            <pc:docMk/>
            <pc:sldMk cId="907494243" sldId="272"/>
            <ac:picMk id="6" creationId="{00000000-0000-0000-0000-000000000000}"/>
          </ac:picMkLst>
        </pc:picChg>
      </pc:sldChg>
      <pc:sldChg chg="addSp delSp modSp add del replId">
        <pc:chgData name="#CHAY HUI XIANG#" userId="S::chay0022@e.ntu.edu.sg::8ceaab80-259e-4a04-8210-fdfca2a7b0b6" providerId="AD" clId="Web-{C430798C-3342-4459-A67D-A4809B500AA4}" dt="2022-10-07T07:42:09.684" v="61"/>
        <pc:sldMkLst>
          <pc:docMk/>
          <pc:sldMk cId="1823842842" sldId="272"/>
        </pc:sldMkLst>
        <pc:spChg chg="add del mod topLvl">
          <ac:chgData name="#CHAY HUI XIANG#" userId="S::chay0022@e.ntu.edu.sg::8ceaab80-259e-4a04-8210-fdfca2a7b0b6" providerId="AD" clId="Web-{C430798C-3342-4459-A67D-A4809B500AA4}" dt="2022-10-07T07:42:06.871" v="60" actId="20577"/>
          <ac:spMkLst>
            <pc:docMk/>
            <pc:sldMk cId="1823842842" sldId="272"/>
            <ac:spMk id="8" creationId="{00000000-0000-0000-0000-000000000000}"/>
          </ac:spMkLst>
        </pc:spChg>
        <pc:spChg chg="mod topLvl">
          <ac:chgData name="#CHAY HUI XIANG#" userId="S::chay0022@e.ntu.edu.sg::8ceaab80-259e-4a04-8210-fdfca2a7b0b6" providerId="AD" clId="Web-{C430798C-3342-4459-A67D-A4809B500AA4}" dt="2022-10-07T07:42:06.137" v="56"/>
          <ac:spMkLst>
            <pc:docMk/>
            <pc:sldMk cId="1823842842" sldId="272"/>
            <ac:spMk id="9" creationId="{00000000-0000-0000-0000-000000000000}"/>
          </ac:spMkLst>
        </pc:spChg>
        <pc:grpChg chg="add del">
          <ac:chgData name="#CHAY HUI XIANG#" userId="S::chay0022@e.ntu.edu.sg::8ceaab80-259e-4a04-8210-fdfca2a7b0b6" providerId="AD" clId="Web-{C430798C-3342-4459-A67D-A4809B500AA4}" dt="2022-10-07T07:42:06.137" v="56"/>
          <ac:grpSpMkLst>
            <pc:docMk/>
            <pc:sldMk cId="1823842842" sldId="272"/>
            <ac:grpSpMk id="7" creationId="{00000000-0000-0000-0000-000000000000}"/>
          </ac:grpSpMkLst>
        </pc:grpChg>
      </pc:sldChg>
      <pc:sldChg chg="addSp delSp modSp add replId">
        <pc:chgData name="#CHAY HUI XIANG#" userId="S::chay0022@e.ntu.edu.sg::8ceaab80-259e-4a04-8210-fdfca2a7b0b6" providerId="AD" clId="Web-{C430798C-3342-4459-A67D-A4809B500AA4}" dt="2022-10-07T07:46:23.738" v="107"/>
        <pc:sldMkLst>
          <pc:docMk/>
          <pc:sldMk cId="250251637" sldId="273"/>
        </pc:sldMkLst>
        <pc:picChg chg="add del mod">
          <ac:chgData name="#CHAY HUI XIANG#" userId="S::chay0022@e.ntu.edu.sg::8ceaab80-259e-4a04-8210-fdfca2a7b0b6" providerId="AD" clId="Web-{C430798C-3342-4459-A67D-A4809B500AA4}" dt="2022-10-07T07:44:38.157" v="105"/>
          <ac:picMkLst>
            <pc:docMk/>
            <pc:sldMk cId="250251637" sldId="273"/>
            <ac:picMk id="7" creationId="{0CFB615C-54BC-4B03-C3AB-1EEB069EF539}"/>
          </ac:picMkLst>
        </pc:picChg>
        <pc:picChg chg="add del mod">
          <ac:chgData name="#CHAY HUI XIANG#" userId="S::chay0022@e.ntu.edu.sg::8ceaab80-259e-4a04-8210-fdfca2a7b0b6" providerId="AD" clId="Web-{C430798C-3342-4459-A67D-A4809B500AA4}" dt="2022-10-07T07:46:23.738" v="107"/>
          <ac:picMkLst>
            <pc:docMk/>
            <pc:sldMk cId="250251637" sldId="273"/>
            <ac:picMk id="8" creationId="{05CA8C67-AD3E-F7B8-9F8E-353AE1F53FAC}"/>
          </ac:picMkLst>
        </pc:picChg>
      </pc:sldChg>
    </pc:docChg>
  </pc:docChgLst>
  <pc:docChgLst>
    <pc:chgData name="#CHAY HUI XIANG#" userId="8ceaab80-259e-4a04-8210-fdfca2a7b0b6" providerId="ADAL" clId="{40515503-AD9F-D442-B0A0-E167B9138625}"/>
    <pc:docChg chg="undo redo custSel addSld delSld modSld sldOrd addSection modSection modShowInfo">
      <pc:chgData name="#CHAY HUI XIANG#" userId="8ceaab80-259e-4a04-8210-fdfca2a7b0b6" providerId="ADAL" clId="{40515503-AD9F-D442-B0A0-E167B9138625}" dt="2022-10-15T11:47:35.927" v="5113" actId="2744"/>
      <pc:docMkLst>
        <pc:docMk/>
      </pc:docMkLst>
      <pc:sldChg chg="addSp delSp modSp mod modTransition">
        <pc:chgData name="#CHAY HUI XIANG#" userId="8ceaab80-259e-4a04-8210-fdfca2a7b0b6" providerId="ADAL" clId="{40515503-AD9F-D442-B0A0-E167B9138625}" dt="2022-10-15T09:31:10.280" v="4872"/>
        <pc:sldMkLst>
          <pc:docMk/>
          <pc:sldMk cId="0" sldId="257"/>
        </pc:sldMkLst>
        <pc:spChg chg="mod">
          <ac:chgData name="#CHAY HUI XIANG#" userId="8ceaab80-259e-4a04-8210-fdfca2a7b0b6" providerId="ADAL" clId="{40515503-AD9F-D442-B0A0-E167B9138625}" dt="2022-10-07T07:56:00.931" v="231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6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7:07.243" v="480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7:07.243" v="480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7:22.631" v="486" actId="1076"/>
          <ac:spMkLst>
            <pc:docMk/>
            <pc:sldMk cId="0" sldId="257"/>
            <ac:spMk id="14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7:07.243" v="480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7:07.243" v="480" actId="478"/>
          <ac:spMkLst>
            <pc:docMk/>
            <pc:sldMk cId="0" sldId="257"/>
            <ac:spMk id="16" creationId="{00000000-0000-0000-0000-000000000000}"/>
          </ac:spMkLst>
        </pc:spChg>
        <pc:spChg chg="add del mod">
          <ac:chgData name="#CHAY HUI XIANG#" userId="8ceaab80-259e-4a04-8210-fdfca2a7b0b6" providerId="ADAL" clId="{40515503-AD9F-D442-B0A0-E167B9138625}" dt="2022-10-07T07:57:30.275" v="487" actId="478"/>
          <ac:spMkLst>
            <pc:docMk/>
            <pc:sldMk cId="0" sldId="257"/>
            <ac:spMk id="17" creationId="{C6EA31B6-B957-BA1E-F659-2A537FFA554B}"/>
          </ac:spMkLst>
        </pc:spChg>
        <pc:spChg chg="add del mod">
          <ac:chgData name="#CHAY HUI XIANG#" userId="8ceaab80-259e-4a04-8210-fdfca2a7b0b6" providerId="ADAL" clId="{40515503-AD9F-D442-B0A0-E167B9138625}" dt="2022-10-07T07:57:30.275" v="487" actId="478"/>
          <ac:spMkLst>
            <pc:docMk/>
            <pc:sldMk cId="0" sldId="257"/>
            <ac:spMk id="18" creationId="{5164ABC0-FCC8-50F5-FF62-DF32E2584CB2}"/>
          </ac:spMkLst>
        </pc:spChg>
        <pc:spChg chg="add del mod">
          <ac:chgData name="#CHAY HUI XIANG#" userId="8ceaab80-259e-4a04-8210-fdfca2a7b0b6" providerId="ADAL" clId="{40515503-AD9F-D442-B0A0-E167B9138625}" dt="2022-10-07T07:57:30.275" v="487" actId="478"/>
          <ac:spMkLst>
            <pc:docMk/>
            <pc:sldMk cId="0" sldId="257"/>
            <ac:spMk id="19" creationId="{274739B6-8AB6-ADBD-BA3D-FB64D9E5319B}"/>
          </ac:spMkLst>
        </pc:spChg>
        <pc:spChg chg="add del mod">
          <ac:chgData name="#CHAY HUI XIANG#" userId="8ceaab80-259e-4a04-8210-fdfca2a7b0b6" providerId="ADAL" clId="{40515503-AD9F-D442-B0A0-E167B9138625}" dt="2022-10-07T07:57:30.275" v="487" actId="478"/>
          <ac:spMkLst>
            <pc:docMk/>
            <pc:sldMk cId="0" sldId="257"/>
            <ac:spMk id="20" creationId="{DFD9376D-5E76-7AC2-C28A-F89AFD28492B}"/>
          </ac:spMkLst>
        </pc:spChg>
        <pc:spChg chg="add del mod">
          <ac:chgData name="#CHAY HUI XIANG#" userId="8ceaab80-259e-4a04-8210-fdfca2a7b0b6" providerId="ADAL" clId="{40515503-AD9F-D442-B0A0-E167B9138625}" dt="2022-10-07T07:57:30.275" v="487" actId="478"/>
          <ac:spMkLst>
            <pc:docMk/>
            <pc:sldMk cId="0" sldId="257"/>
            <ac:spMk id="21" creationId="{0F98AC84-0305-ED5A-C3B8-4CC516BD5144}"/>
          </ac:spMkLst>
        </pc:spChg>
        <pc:grpChg chg="mod">
          <ac:chgData name="#CHAY HUI XIANG#" userId="8ceaab80-259e-4a04-8210-fdfca2a7b0b6" providerId="ADAL" clId="{40515503-AD9F-D442-B0A0-E167B9138625}" dt="2022-10-07T07:57:22.631" v="486" actId="1076"/>
          <ac:grpSpMkLst>
            <pc:docMk/>
            <pc:sldMk cId="0" sldId="257"/>
            <ac:grpSpMk id="2" creationId="{00000000-0000-0000-0000-000000000000}"/>
          </ac:grpSpMkLst>
        </pc:grpChg>
      </pc:sldChg>
      <pc:sldChg chg="addSp delSp modSp mod ord">
        <pc:chgData name="#CHAY HUI XIANG#" userId="8ceaab80-259e-4a04-8210-fdfca2a7b0b6" providerId="ADAL" clId="{40515503-AD9F-D442-B0A0-E167B9138625}" dt="2022-10-15T11:24:20.997" v="5106" actId="478"/>
        <pc:sldMkLst>
          <pc:docMk/>
          <pc:sldMk cId="0" sldId="258"/>
        </pc:sldMkLst>
        <pc:spChg chg="mod">
          <ac:chgData name="#CHAY HUI XIANG#" userId="8ceaab80-259e-4a04-8210-fdfca2a7b0b6" providerId="ADAL" clId="{40515503-AD9F-D442-B0A0-E167B9138625}" dt="2022-10-07T19:05:57.798" v="2346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11:23:40.293" v="5105" actId="108"/>
          <ac:spMkLst>
            <pc:docMk/>
            <pc:sldMk cId="0" sldId="258"/>
            <ac:spMk id="6" creationId="{00000000-0000-0000-0000-000000000000}"/>
          </ac:spMkLst>
        </pc:spChg>
        <pc:picChg chg="mod">
          <ac:chgData name="#CHAY HUI XIANG#" userId="8ceaab80-259e-4a04-8210-fdfca2a7b0b6" providerId="ADAL" clId="{40515503-AD9F-D442-B0A0-E167B9138625}" dt="2022-10-07T19:06:23.650" v="2404" actId="1076"/>
          <ac:picMkLst>
            <pc:docMk/>
            <pc:sldMk cId="0" sldId="258"/>
            <ac:picMk id="4" creationId="{00000000-0000-0000-0000-000000000000}"/>
          </ac:picMkLst>
        </pc:picChg>
        <pc:picChg chg="add del mod modCrop">
          <ac:chgData name="#CHAY HUI XIANG#" userId="8ceaab80-259e-4a04-8210-fdfca2a7b0b6" providerId="ADAL" clId="{40515503-AD9F-D442-B0A0-E167B9138625}" dt="2022-10-15T11:24:20.997" v="5106" actId="478"/>
          <ac:picMkLst>
            <pc:docMk/>
            <pc:sldMk cId="0" sldId="258"/>
            <ac:picMk id="8" creationId="{E66F316D-6335-00CA-B420-CCB0E880D9BE}"/>
          </ac:picMkLst>
        </pc:picChg>
      </pc:sldChg>
      <pc:sldChg chg="addSp modSp mod ord modAnim">
        <pc:chgData name="#CHAY HUI XIANG#" userId="8ceaab80-259e-4a04-8210-fdfca2a7b0b6" providerId="ADAL" clId="{40515503-AD9F-D442-B0A0-E167B9138625}" dt="2022-10-15T09:11:18.631" v="4740"/>
        <pc:sldMkLst>
          <pc:docMk/>
          <pc:sldMk cId="0" sldId="259"/>
        </pc:sldMkLst>
        <pc:spChg chg="mod">
          <ac:chgData name="#CHAY HUI XIANG#" userId="8ceaab80-259e-4a04-8210-fdfca2a7b0b6" providerId="ADAL" clId="{40515503-AD9F-D442-B0A0-E167B9138625}" dt="2022-10-07T18:35:09.792" v="82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8:37:11.532" v="1280" actId="11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8:35:27.805" v="862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8:37:16.864" v="1281" actId="115"/>
          <ac:spMkLst>
            <pc:docMk/>
            <pc:sldMk cId="0" sldId="259"/>
            <ac:spMk id="12" creationId="{00000000-0000-0000-0000-000000000000}"/>
          </ac:spMkLst>
        </pc:spChg>
        <pc:grpChg chg="add">
          <ac:chgData name="#CHAY HUI XIANG#" userId="8ceaab80-259e-4a04-8210-fdfca2a7b0b6" providerId="ADAL" clId="{40515503-AD9F-D442-B0A0-E167B9138625}" dt="2022-10-15T09:11:04.149" v="4737" actId="164"/>
          <ac:grpSpMkLst>
            <pc:docMk/>
            <pc:sldMk cId="0" sldId="259"/>
            <ac:grpSpMk id="13" creationId="{9D923E1C-7B20-2B02-18E2-33C484FB01C9}"/>
          </ac:grpSpMkLst>
        </pc:grpChg>
        <pc:grpChg chg="add">
          <ac:chgData name="#CHAY HUI XIANG#" userId="8ceaab80-259e-4a04-8210-fdfca2a7b0b6" providerId="ADAL" clId="{40515503-AD9F-D442-B0A0-E167B9138625}" dt="2022-10-15T09:11:09.532" v="4738" actId="164"/>
          <ac:grpSpMkLst>
            <pc:docMk/>
            <pc:sldMk cId="0" sldId="259"/>
            <ac:grpSpMk id="14" creationId="{FE24B1E5-F8A4-04AA-7D08-9149E125F6D1}"/>
          </ac:grpSpMkLst>
        </pc:grpChg>
      </pc:sldChg>
      <pc:sldChg chg="addSp delSp modSp mod ord">
        <pc:chgData name="#CHAY HUI XIANG#" userId="8ceaab80-259e-4a04-8210-fdfca2a7b0b6" providerId="ADAL" clId="{40515503-AD9F-D442-B0A0-E167B9138625}" dt="2022-10-08T14:06:52.454" v="4509" actId="1076"/>
        <pc:sldMkLst>
          <pc:docMk/>
          <pc:sldMk cId="0" sldId="260"/>
        </pc:sldMkLst>
        <pc:spChg chg="mod">
          <ac:chgData name="#CHAY HUI XIANG#" userId="8ceaab80-259e-4a04-8210-fdfca2a7b0b6" providerId="ADAL" clId="{40515503-AD9F-D442-B0A0-E167B9138625}" dt="2022-10-08T07:51:35.104" v="4209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7:53:23.698" v="4336" actId="20577"/>
          <ac:spMkLst>
            <pc:docMk/>
            <pc:sldMk cId="0" sldId="260"/>
            <ac:spMk id="1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8T07:52:31.816" v="4220" actId="478"/>
          <ac:spMkLst>
            <pc:docMk/>
            <pc:sldMk cId="0" sldId="260"/>
            <ac:spMk id="16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7:53:42.480" v="4351" actId="2057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7:55:13.850" v="4383"/>
          <ac:spMkLst>
            <pc:docMk/>
            <pc:sldMk cId="0" sldId="260"/>
            <ac:spMk id="20" creationId="{00000000-0000-0000-0000-000000000000}"/>
          </ac:spMkLst>
        </pc:spChg>
        <pc:spChg chg="del mod">
          <ac:chgData name="#CHAY HUI XIANG#" userId="8ceaab80-259e-4a04-8210-fdfca2a7b0b6" providerId="ADAL" clId="{40515503-AD9F-D442-B0A0-E167B9138625}" dt="2022-10-08T07:53:46.577" v="4353" actId="478"/>
          <ac:spMkLst>
            <pc:docMk/>
            <pc:sldMk cId="0" sldId="260"/>
            <ac:spMk id="21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7:50:33.069" v="4147" actId="20577"/>
          <ac:spMkLst>
            <pc:docMk/>
            <pc:sldMk cId="0" sldId="260"/>
            <ac:spMk id="2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8T07:50:36.300" v="4148" actId="478"/>
          <ac:spMkLst>
            <pc:docMk/>
            <pc:sldMk cId="0" sldId="260"/>
            <ac:spMk id="26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7:52:54.805" v="4268" actId="20577"/>
          <ac:spMkLst>
            <pc:docMk/>
            <pc:sldMk cId="0" sldId="260"/>
            <ac:spMk id="27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14:06:52.454" v="4509" actId="1076"/>
          <ac:spMkLst>
            <pc:docMk/>
            <pc:sldMk cId="0" sldId="260"/>
            <ac:spMk id="29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8T14:06:52.454" v="4509" actId="1076"/>
          <ac:spMkLst>
            <pc:docMk/>
            <pc:sldMk cId="0" sldId="260"/>
            <ac:spMk id="30" creationId="{19573367-2D00-4172-9359-8CB81215D588}"/>
          </ac:spMkLst>
        </pc:spChg>
        <pc:grpChg chg="del">
          <ac:chgData name="#CHAY HUI XIANG#" userId="8ceaab80-259e-4a04-8210-fdfca2a7b0b6" providerId="ADAL" clId="{40515503-AD9F-D442-B0A0-E167B9138625}" dt="2022-10-08T07:50:03.909" v="4101" actId="478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#CHAY HUI XIANG#" userId="8ceaab80-259e-4a04-8210-fdfca2a7b0b6" providerId="ADAL" clId="{40515503-AD9F-D442-B0A0-E167B9138625}" dt="2022-10-08T07:50:03.909" v="4101" actId="478"/>
          <ac:grpSpMkLst>
            <pc:docMk/>
            <pc:sldMk cId="0" sldId="260"/>
            <ac:grpSpMk id="8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8T07:53:38.640" v="4339" actId="1076"/>
          <ac:grpSpMkLst>
            <pc:docMk/>
            <pc:sldMk cId="0" sldId="260"/>
            <ac:grpSpMk id="13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8T14:06:28.579" v="4508" actId="14100"/>
          <ac:grpSpMkLst>
            <pc:docMk/>
            <pc:sldMk cId="0" sldId="260"/>
            <ac:grpSpMk id="18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8T07:53:38.640" v="4339" actId="1076"/>
          <ac:grpSpMkLst>
            <pc:docMk/>
            <pc:sldMk cId="0" sldId="260"/>
            <ac:grpSpMk id="24" creationId="{00000000-0000-0000-0000-000000000000}"/>
          </ac:grpSpMkLst>
        </pc:grpChg>
      </pc:sldChg>
      <pc:sldChg chg="addSp delSp modSp mod ord">
        <pc:chgData name="#CHAY HUI XIANG#" userId="8ceaab80-259e-4a04-8210-fdfca2a7b0b6" providerId="ADAL" clId="{40515503-AD9F-D442-B0A0-E167B9138625}" dt="2022-10-08T14:25:05.302" v="4559" actId="20577"/>
        <pc:sldMkLst>
          <pc:docMk/>
          <pc:sldMk cId="0" sldId="263"/>
        </pc:sldMkLst>
        <pc:spChg chg="mod">
          <ac:chgData name="#CHAY HUI XIANG#" userId="8ceaab80-259e-4a04-8210-fdfca2a7b0b6" providerId="ADAL" clId="{40515503-AD9F-D442-B0A0-E167B9138625}" dt="2022-10-08T14:25:05.302" v="4559" actId="20577"/>
          <ac:spMkLst>
            <pc:docMk/>
            <pc:sldMk cId="0" sldId="263"/>
            <ac:spMk id="7" creationId="{00000000-0000-0000-0000-000000000000}"/>
          </ac:spMkLst>
        </pc:spChg>
        <pc:spChg chg="add del">
          <ac:chgData name="#CHAY HUI XIANG#" userId="8ceaab80-259e-4a04-8210-fdfca2a7b0b6" providerId="ADAL" clId="{40515503-AD9F-D442-B0A0-E167B9138625}" dt="2022-10-07T19:33:39.800" v="3173" actId="22"/>
          <ac:spMkLst>
            <pc:docMk/>
            <pc:sldMk cId="0" sldId="263"/>
            <ac:spMk id="9" creationId="{09B9EFC3-2BAA-48CB-EB10-535C46C94B6A}"/>
          </ac:spMkLst>
        </pc:spChg>
        <pc:grpChg chg="mod">
          <ac:chgData name="#CHAY HUI XIANG#" userId="8ceaab80-259e-4a04-8210-fdfca2a7b0b6" providerId="ADAL" clId="{40515503-AD9F-D442-B0A0-E167B9138625}" dt="2022-10-07T19:27:59.888" v="3096" actId="1076"/>
          <ac:grpSpMkLst>
            <pc:docMk/>
            <pc:sldMk cId="0" sldId="263"/>
            <ac:grpSpMk id="3" creationId="{00000000-0000-0000-0000-000000000000}"/>
          </ac:grpSpMkLst>
        </pc:grpChg>
      </pc:sldChg>
      <pc:sldChg chg="modSp mod ord">
        <pc:chgData name="#CHAY HUI XIANG#" userId="8ceaab80-259e-4a04-8210-fdfca2a7b0b6" providerId="ADAL" clId="{40515503-AD9F-D442-B0A0-E167B9138625}" dt="2022-10-07T18:49:39.561" v="1500" actId="1076"/>
        <pc:sldMkLst>
          <pc:docMk/>
          <pc:sldMk cId="0" sldId="264"/>
        </pc:sldMkLst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2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4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6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12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15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18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9:39.561" v="1500" actId="1076"/>
          <ac:grpSpMkLst>
            <pc:docMk/>
            <pc:sldMk cId="0" sldId="264"/>
            <ac:grpSpMk id="21" creationId="{00000000-0000-0000-0000-000000000000}"/>
          </ac:grpSpMkLst>
        </pc:grpChg>
        <pc:picChg chg="mod">
          <ac:chgData name="#CHAY HUI XIANG#" userId="8ceaab80-259e-4a04-8210-fdfca2a7b0b6" providerId="ADAL" clId="{40515503-AD9F-D442-B0A0-E167B9138625}" dt="2022-10-07T18:49:39.561" v="1500" actId="1076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9:39.561" v="1500" actId="1076"/>
          <ac:picMkLst>
            <pc:docMk/>
            <pc:sldMk cId="0" sldId="264"/>
            <ac:picMk id="9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9:39.561" v="1500" actId="1076"/>
          <ac:picMkLst>
            <pc:docMk/>
            <pc:sldMk cId="0" sldId="264"/>
            <ac:picMk id="10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9:39.561" v="1500" actId="1076"/>
          <ac:picMkLst>
            <pc:docMk/>
            <pc:sldMk cId="0" sldId="264"/>
            <ac:picMk id="11" creationId="{00000000-0000-0000-0000-000000000000}"/>
          </ac:picMkLst>
        </pc:picChg>
      </pc:sldChg>
      <pc:sldChg chg="modSp mod ord">
        <pc:chgData name="#CHAY HUI XIANG#" userId="8ceaab80-259e-4a04-8210-fdfca2a7b0b6" providerId="ADAL" clId="{40515503-AD9F-D442-B0A0-E167B9138625}" dt="2022-10-15T10:17:19.540" v="4946" actId="20577"/>
        <pc:sldMkLst>
          <pc:docMk/>
          <pc:sldMk cId="0" sldId="266"/>
        </pc:sldMkLst>
        <pc:spChg chg="mod">
          <ac:chgData name="#CHAY HUI XIANG#" userId="8ceaab80-259e-4a04-8210-fdfca2a7b0b6" providerId="ADAL" clId="{40515503-AD9F-D442-B0A0-E167B9138625}" dt="2022-10-07T19:24:12.103" v="2798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24:22.096" v="2839" actId="20577"/>
          <ac:spMkLst>
            <pc:docMk/>
            <pc:sldMk cId="0" sldId="266"/>
            <ac:spMk id="7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10:17:19.540" v="4946" actId="20577"/>
          <ac:spMkLst>
            <pc:docMk/>
            <pc:sldMk cId="0" sldId="266"/>
            <ac:spMk id="8" creationId="{00000000-0000-0000-0000-000000000000}"/>
          </ac:spMkLst>
        </pc:spChg>
        <pc:grpChg chg="mod">
          <ac:chgData name="#CHAY HUI XIANG#" userId="8ceaab80-259e-4a04-8210-fdfca2a7b0b6" providerId="ADAL" clId="{40515503-AD9F-D442-B0A0-E167B9138625}" dt="2022-10-07T19:25:34.831" v="2980" actId="14100"/>
          <ac:grpSpMkLst>
            <pc:docMk/>
            <pc:sldMk cId="0" sldId="266"/>
            <ac:grpSpMk id="3" creationId="{00000000-0000-0000-0000-000000000000}"/>
          </ac:grpSpMkLst>
        </pc:grpChg>
      </pc:sldChg>
      <pc:sldChg chg="addSp modSp mod ord">
        <pc:chgData name="#CHAY HUI XIANG#" userId="8ceaab80-259e-4a04-8210-fdfca2a7b0b6" providerId="ADAL" clId="{40515503-AD9F-D442-B0A0-E167B9138625}" dt="2022-10-07T19:38:07.112" v="3279" actId="1076"/>
        <pc:sldMkLst>
          <pc:docMk/>
          <pc:sldMk cId="0" sldId="267"/>
        </pc:sldMkLst>
        <pc:spChg chg="mod">
          <ac:chgData name="#CHAY HUI XIANG#" userId="8ceaab80-259e-4a04-8210-fdfca2a7b0b6" providerId="ADAL" clId="{40515503-AD9F-D442-B0A0-E167B9138625}" dt="2022-10-07T19:37:35.353" v="3267" actId="20577"/>
          <ac:spMkLst>
            <pc:docMk/>
            <pc:sldMk cId="0" sldId="267"/>
            <ac:spMk id="5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7T19:38:07.112" v="3279" actId="1076"/>
          <ac:spMkLst>
            <pc:docMk/>
            <pc:sldMk cId="0" sldId="267"/>
            <ac:spMk id="7" creationId="{3E26A202-79CC-0A03-0C0E-E7E91DBA0CCE}"/>
          </ac:spMkLst>
        </pc:spChg>
      </pc:sldChg>
      <pc:sldChg chg="modSp mod ord modAnim">
        <pc:chgData name="#CHAY HUI XIANG#" userId="8ceaab80-259e-4a04-8210-fdfca2a7b0b6" providerId="ADAL" clId="{40515503-AD9F-D442-B0A0-E167B9138625}" dt="2022-10-15T09:12:31.977" v="4751"/>
        <pc:sldMkLst>
          <pc:docMk/>
          <pc:sldMk cId="0" sldId="268"/>
        </pc:sldMkLst>
        <pc:spChg chg="mod">
          <ac:chgData name="#CHAY HUI XIANG#" userId="8ceaab80-259e-4a04-8210-fdfca2a7b0b6" providerId="ADAL" clId="{40515503-AD9F-D442-B0A0-E167B9138625}" dt="2022-10-07T19:01:07.852" v="1971" actId="207"/>
          <ac:spMkLst>
            <pc:docMk/>
            <pc:sldMk cId="0" sldId="268"/>
            <ac:spMk id="4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01:29.795" v="2049" actId="20577"/>
          <ac:spMkLst>
            <pc:docMk/>
            <pc:sldMk cId="0" sldId="268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01:53.019" v="2145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02:02.895" v="2212" actId="20577"/>
          <ac:spMkLst>
            <pc:docMk/>
            <pc:sldMk cId="0" sldId="268"/>
            <ac:spMk id="7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04:02.407" v="2294" actId="5793"/>
          <ac:spMkLst>
            <pc:docMk/>
            <pc:sldMk cId="0" sldId="268"/>
            <ac:spMk id="8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19:04:06.511" v="2310" actId="20577"/>
          <ac:spMkLst>
            <pc:docMk/>
            <pc:sldMk cId="0" sldId="268"/>
            <ac:spMk id="9" creationId="{00000000-0000-0000-0000-000000000000}"/>
          </ac:spMkLst>
        </pc:spChg>
      </pc:sldChg>
      <pc:sldChg chg="modSp mod ord">
        <pc:chgData name="#CHAY HUI XIANG#" userId="8ceaab80-259e-4a04-8210-fdfca2a7b0b6" providerId="ADAL" clId="{40515503-AD9F-D442-B0A0-E167B9138625}" dt="2022-10-08T14:10:22.750" v="4539" actId="20577"/>
        <pc:sldMkLst>
          <pc:docMk/>
          <pc:sldMk cId="0" sldId="269"/>
        </pc:sldMkLst>
        <pc:spChg chg="mod">
          <ac:chgData name="#CHAY HUI XIANG#" userId="8ceaab80-259e-4a04-8210-fdfca2a7b0b6" providerId="ADAL" clId="{40515503-AD9F-D442-B0A0-E167B9138625}" dt="2022-10-08T08:01:22.940" v="4499" actId="115"/>
          <ac:spMkLst>
            <pc:docMk/>
            <pc:sldMk cId="0" sldId="269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08:01:11.250" v="4497" actId="14100"/>
          <ac:spMkLst>
            <pc:docMk/>
            <pc:sldMk cId="0" sldId="269"/>
            <ac:spMk id="7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8T14:10:22.750" v="4539" actId="20577"/>
          <ac:spMkLst>
            <pc:docMk/>
            <pc:sldMk cId="0" sldId="269"/>
            <ac:spMk id="8" creationId="{00000000-0000-0000-0000-000000000000}"/>
          </ac:spMkLst>
        </pc:spChg>
        <pc:grpChg chg="mod">
          <ac:chgData name="#CHAY HUI XIANG#" userId="8ceaab80-259e-4a04-8210-fdfca2a7b0b6" providerId="ADAL" clId="{40515503-AD9F-D442-B0A0-E167B9138625}" dt="2022-10-08T08:01:08.713" v="4496" actId="14100"/>
          <ac:grpSpMkLst>
            <pc:docMk/>
            <pc:sldMk cId="0" sldId="269"/>
            <ac:grpSpMk id="4" creationId="{00000000-0000-0000-0000-000000000000}"/>
          </ac:grpSpMkLst>
        </pc:grpChg>
      </pc:sldChg>
      <pc:sldChg chg="ord">
        <pc:chgData name="#CHAY HUI XIANG#" userId="8ceaab80-259e-4a04-8210-fdfca2a7b0b6" providerId="ADAL" clId="{40515503-AD9F-D442-B0A0-E167B9138625}" dt="2022-10-08T08:01:46.946" v="4501" actId="20578"/>
        <pc:sldMkLst>
          <pc:docMk/>
          <pc:sldMk cId="0" sldId="270"/>
        </pc:sldMkLst>
      </pc:sldChg>
      <pc:sldChg chg="addSp delSp modSp mod modTransition">
        <pc:chgData name="#CHAY HUI XIANG#" userId="8ceaab80-259e-4a04-8210-fdfca2a7b0b6" providerId="ADAL" clId="{40515503-AD9F-D442-B0A0-E167B9138625}" dt="2022-10-15T09:09:02.850" v="4703"/>
        <pc:sldMkLst>
          <pc:docMk/>
          <pc:sldMk cId="907494243" sldId="272"/>
        </pc:sldMkLst>
        <pc:spChg chg="mod">
          <ac:chgData name="#CHAY HUI XIANG#" userId="8ceaab80-259e-4a04-8210-fdfca2a7b0b6" providerId="ADAL" clId="{40515503-AD9F-D442-B0A0-E167B9138625}" dt="2022-10-08T16:52:28.626" v="4639" actId="1076"/>
          <ac:spMkLst>
            <pc:docMk/>
            <pc:sldMk cId="907494243" sldId="272"/>
            <ac:spMk id="1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09:08:18.819" v="4694"/>
          <ac:spMkLst>
            <pc:docMk/>
            <pc:sldMk cId="907494243" sldId="272"/>
            <ac:spMk id="15" creationId="{41C2CE3A-95F3-129B-7865-701BD18B4DB0}"/>
          </ac:spMkLst>
        </pc:spChg>
        <pc:spChg chg="mod">
          <ac:chgData name="#CHAY HUI XIANG#" userId="8ceaab80-259e-4a04-8210-fdfca2a7b0b6" providerId="ADAL" clId="{40515503-AD9F-D442-B0A0-E167B9138625}" dt="2022-10-15T09:08:18.819" v="4694"/>
          <ac:spMkLst>
            <pc:docMk/>
            <pc:sldMk cId="907494243" sldId="272"/>
            <ac:spMk id="16" creationId="{C7F61E95-4A0D-5AB7-A78D-18FFB66BDA2B}"/>
          </ac:spMkLst>
        </pc:spChg>
        <pc:grpChg chg="add">
          <ac:chgData name="#CHAY HUI XIANG#" userId="8ceaab80-259e-4a04-8210-fdfca2a7b0b6" providerId="ADAL" clId="{40515503-AD9F-D442-B0A0-E167B9138625}" dt="2022-10-15T09:06:35.556" v="4651" actId="164"/>
          <ac:grpSpMkLst>
            <pc:docMk/>
            <pc:sldMk cId="907494243" sldId="272"/>
            <ac:grpSpMk id="12" creationId="{0F018040-15C5-62F0-2863-6F3D0C4A72C5}"/>
          </ac:grpSpMkLst>
        </pc:grpChg>
        <pc:grpChg chg="add mod">
          <ac:chgData name="#CHAY HUI XIANG#" userId="8ceaab80-259e-4a04-8210-fdfca2a7b0b6" providerId="ADAL" clId="{40515503-AD9F-D442-B0A0-E167B9138625}" dt="2022-10-15T09:08:22.819" v="4696" actId="1076"/>
          <ac:grpSpMkLst>
            <pc:docMk/>
            <pc:sldMk cId="907494243" sldId="272"/>
            <ac:grpSpMk id="13" creationId="{5E52F57A-C937-2DC1-2471-B82A7079B893}"/>
          </ac:grpSpMkLst>
        </pc:grpChg>
        <pc:picChg chg="add mod">
          <ac:chgData name="#CHAY HUI XIANG#" userId="8ceaab80-259e-4a04-8210-fdfca2a7b0b6" providerId="ADAL" clId="{40515503-AD9F-D442-B0A0-E167B9138625}" dt="2022-10-08T16:52:28.626" v="4639" actId="1076"/>
          <ac:picMkLst>
            <pc:docMk/>
            <pc:sldMk cId="907494243" sldId="272"/>
            <ac:picMk id="8" creationId="{C3FAD326-0B65-53D5-8936-D94ABFE9BB8F}"/>
          </ac:picMkLst>
        </pc:picChg>
        <pc:picChg chg="add del mod">
          <ac:chgData name="#CHAY HUI XIANG#" userId="8ceaab80-259e-4a04-8210-fdfca2a7b0b6" providerId="ADAL" clId="{40515503-AD9F-D442-B0A0-E167B9138625}" dt="2022-10-15T09:06:51.482" v="4657" actId="478"/>
          <ac:picMkLst>
            <pc:docMk/>
            <pc:sldMk cId="907494243" sldId="272"/>
            <ac:picMk id="11" creationId="{0BC17DAE-16CB-6023-900B-CB81C81B20FB}"/>
          </ac:picMkLst>
        </pc:picChg>
        <pc:picChg chg="mod">
          <ac:chgData name="#CHAY HUI XIANG#" userId="8ceaab80-259e-4a04-8210-fdfca2a7b0b6" providerId="ADAL" clId="{40515503-AD9F-D442-B0A0-E167B9138625}" dt="2022-10-15T09:08:18.819" v="4694"/>
          <ac:picMkLst>
            <pc:docMk/>
            <pc:sldMk cId="907494243" sldId="272"/>
            <ac:picMk id="14" creationId="{52F8277F-EAB5-3B5C-CF41-899D4810F687}"/>
          </ac:picMkLst>
        </pc:picChg>
      </pc:sldChg>
      <pc:sldChg chg="addSp delSp modSp mod">
        <pc:chgData name="#CHAY HUI XIANG#" userId="8ceaab80-259e-4a04-8210-fdfca2a7b0b6" providerId="ADAL" clId="{40515503-AD9F-D442-B0A0-E167B9138625}" dt="2022-10-08T15:42:01.657" v="4626" actId="115"/>
        <pc:sldMkLst>
          <pc:docMk/>
          <pc:sldMk cId="250251637" sldId="273"/>
        </pc:sldMkLst>
        <pc:spChg chg="del">
          <ac:chgData name="#CHAY HUI XIANG#" userId="8ceaab80-259e-4a04-8210-fdfca2a7b0b6" providerId="ADAL" clId="{40515503-AD9F-D442-B0A0-E167B9138625}" dt="2022-10-07T07:46:56.096" v="0" actId="478"/>
          <ac:spMkLst>
            <pc:docMk/>
            <pc:sldMk cId="250251637" sldId="273"/>
            <ac:spMk id="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46:58.002" v="1" actId="478"/>
          <ac:spMkLst>
            <pc:docMk/>
            <pc:sldMk cId="250251637" sldId="273"/>
            <ac:spMk id="10" creationId="{00000000-0000-0000-0000-000000000000}"/>
          </ac:spMkLst>
        </pc:spChg>
        <pc:spChg chg="del mod topLvl">
          <ac:chgData name="#CHAY HUI XIANG#" userId="8ceaab80-259e-4a04-8210-fdfca2a7b0b6" providerId="ADAL" clId="{40515503-AD9F-D442-B0A0-E167B9138625}" dt="2022-10-07T07:48:15.719" v="33" actId="478"/>
          <ac:spMkLst>
            <pc:docMk/>
            <pc:sldMk cId="250251637" sldId="273"/>
            <ac:spMk id="11" creationId="{88F1BF9C-23D8-92E3-945F-5247196CFE87}"/>
          </ac:spMkLst>
        </pc:spChg>
        <pc:spChg chg="del mod topLvl">
          <ac:chgData name="#CHAY HUI XIANG#" userId="8ceaab80-259e-4a04-8210-fdfca2a7b0b6" providerId="ADAL" clId="{40515503-AD9F-D442-B0A0-E167B9138625}" dt="2022-10-07T07:49:22.383" v="81" actId="478"/>
          <ac:spMkLst>
            <pc:docMk/>
            <pc:sldMk cId="250251637" sldId="273"/>
            <ac:spMk id="13" creationId="{3C6A1BAF-781A-BB76-3F6B-98C575413D7E}"/>
          </ac:spMkLst>
        </pc:spChg>
        <pc:spChg chg="del mod topLvl">
          <ac:chgData name="#CHAY HUI XIANG#" userId="8ceaab80-259e-4a04-8210-fdfca2a7b0b6" providerId="ADAL" clId="{40515503-AD9F-D442-B0A0-E167B9138625}" dt="2022-10-07T07:50:20.810" v="117" actId="478"/>
          <ac:spMkLst>
            <pc:docMk/>
            <pc:sldMk cId="250251637" sldId="273"/>
            <ac:spMk id="16" creationId="{B1A50183-986C-EE72-AF5F-D2EE67EEAE7B}"/>
          </ac:spMkLst>
        </pc:spChg>
        <pc:spChg chg="del mod topLvl">
          <ac:chgData name="#CHAY HUI XIANG#" userId="8ceaab80-259e-4a04-8210-fdfca2a7b0b6" providerId="ADAL" clId="{40515503-AD9F-D442-B0A0-E167B9138625}" dt="2022-10-07T07:50:00.478" v="110" actId="478"/>
          <ac:spMkLst>
            <pc:docMk/>
            <pc:sldMk cId="250251637" sldId="273"/>
            <ac:spMk id="17" creationId="{1488C8B7-2F4C-0E27-8410-54DD21F4FD0C}"/>
          </ac:spMkLst>
        </pc:spChg>
        <pc:spChg chg="add del mod">
          <ac:chgData name="#CHAY HUI XIANG#" userId="8ceaab80-259e-4a04-8210-fdfca2a7b0b6" providerId="ADAL" clId="{40515503-AD9F-D442-B0A0-E167B9138625}" dt="2022-10-07T07:48:14.100" v="32" actId="21"/>
          <ac:spMkLst>
            <pc:docMk/>
            <pc:sldMk cId="250251637" sldId="273"/>
            <ac:spMk id="19" creationId="{AACA3FEE-BFFD-6AF1-9C87-8AF4C931EC48}"/>
          </ac:spMkLst>
        </pc:spChg>
        <pc:spChg chg="add mod">
          <ac:chgData name="#CHAY HUI XIANG#" userId="8ceaab80-259e-4a04-8210-fdfca2a7b0b6" providerId="ADAL" clId="{40515503-AD9F-D442-B0A0-E167B9138625}" dt="2022-10-07T07:48:38.415" v="48" actId="1076"/>
          <ac:spMkLst>
            <pc:docMk/>
            <pc:sldMk cId="250251637" sldId="273"/>
            <ac:spMk id="20" creationId="{CCB27601-4FB5-DA26-0183-79E65769C2AC}"/>
          </ac:spMkLst>
        </pc:spChg>
        <pc:spChg chg="add mod">
          <ac:chgData name="#CHAY HUI XIANG#" userId="8ceaab80-259e-4a04-8210-fdfca2a7b0b6" providerId="ADAL" clId="{40515503-AD9F-D442-B0A0-E167B9138625}" dt="2022-10-07T07:48:38.415" v="48" actId="1076"/>
          <ac:spMkLst>
            <pc:docMk/>
            <pc:sldMk cId="250251637" sldId="273"/>
            <ac:spMk id="21" creationId="{ECADEEC1-B054-4D30-5CE8-D1885D7FE5CA}"/>
          </ac:spMkLst>
        </pc:spChg>
        <pc:spChg chg="add mod">
          <ac:chgData name="#CHAY HUI XIANG#" userId="8ceaab80-259e-4a04-8210-fdfca2a7b0b6" providerId="ADAL" clId="{40515503-AD9F-D442-B0A0-E167B9138625}" dt="2022-10-08T15:42:01.657" v="4626" actId="115"/>
          <ac:spMkLst>
            <pc:docMk/>
            <pc:sldMk cId="250251637" sldId="273"/>
            <ac:spMk id="22" creationId="{8DCF9EC6-821E-6AF4-B4EB-C0062A405A26}"/>
          </ac:spMkLst>
        </pc:spChg>
        <pc:spChg chg="add mod">
          <ac:chgData name="#CHAY HUI XIANG#" userId="8ceaab80-259e-4a04-8210-fdfca2a7b0b6" providerId="ADAL" clId="{40515503-AD9F-D442-B0A0-E167B9138625}" dt="2022-10-07T07:49:55.423" v="109" actId="20577"/>
          <ac:spMkLst>
            <pc:docMk/>
            <pc:sldMk cId="250251637" sldId="273"/>
            <ac:spMk id="23" creationId="{1FB50E6F-B1A5-B1AF-4F5C-9C40CD8CD28A}"/>
          </ac:spMkLst>
        </pc:spChg>
        <pc:grpChg chg="add del mod">
          <ac:chgData name="#CHAY HUI XIANG#" userId="8ceaab80-259e-4a04-8210-fdfca2a7b0b6" providerId="ADAL" clId="{40515503-AD9F-D442-B0A0-E167B9138625}" dt="2022-10-07T07:47:31.230" v="11" actId="165"/>
          <ac:grpSpMkLst>
            <pc:docMk/>
            <pc:sldMk cId="250251637" sldId="273"/>
            <ac:grpSpMk id="7" creationId="{892A2212-05B7-7725-4176-1C9E16D2FC3D}"/>
          </ac:grpSpMkLst>
        </pc:grpChg>
        <pc:grpChg chg="del mod topLvl">
          <ac:chgData name="#CHAY HUI XIANG#" userId="8ceaab80-259e-4a04-8210-fdfca2a7b0b6" providerId="ADAL" clId="{40515503-AD9F-D442-B0A0-E167B9138625}" dt="2022-10-07T07:48:43.706" v="49" actId="165"/>
          <ac:grpSpMkLst>
            <pc:docMk/>
            <pc:sldMk cId="250251637" sldId="273"/>
            <ac:grpSpMk id="8" creationId="{C886AB14-DA0D-2494-BF8D-BCFF39C35AD2}"/>
          </ac:grpSpMkLst>
        </pc:grpChg>
        <pc:grpChg chg="add del mod">
          <ac:chgData name="#CHAY HUI XIANG#" userId="8ceaab80-259e-4a04-8210-fdfca2a7b0b6" providerId="ADAL" clId="{40515503-AD9F-D442-B0A0-E167B9138625}" dt="2022-10-07T07:47:28.506" v="10" actId="165"/>
          <ac:grpSpMkLst>
            <pc:docMk/>
            <pc:sldMk cId="250251637" sldId="273"/>
            <ac:grpSpMk id="14" creationId="{F8ACAC90-B206-1135-0A7F-174290C6142F}"/>
          </ac:grpSpMkLst>
        </pc:grpChg>
        <pc:grpChg chg="del mod topLvl">
          <ac:chgData name="#CHAY HUI XIANG#" userId="8ceaab80-259e-4a04-8210-fdfca2a7b0b6" providerId="ADAL" clId="{40515503-AD9F-D442-B0A0-E167B9138625}" dt="2022-10-07T07:48:47.681" v="50" actId="165"/>
          <ac:grpSpMkLst>
            <pc:docMk/>
            <pc:sldMk cId="250251637" sldId="273"/>
            <ac:grpSpMk id="15" creationId="{2143DD86-F99A-3F62-1CC7-14FEC70C91F1}"/>
          </ac:grpSpMkLst>
        </pc:grpChg>
        <pc:grpChg chg="add mod">
          <ac:chgData name="#CHAY HUI XIANG#" userId="8ceaab80-259e-4a04-8210-fdfca2a7b0b6" providerId="ADAL" clId="{40515503-AD9F-D442-B0A0-E167B9138625}" dt="2022-10-07T07:50:28.931" v="119" actId="1076"/>
          <ac:grpSpMkLst>
            <pc:docMk/>
            <pc:sldMk cId="250251637" sldId="273"/>
            <ac:grpSpMk id="24" creationId="{18F37A23-59CF-6612-C1AD-8054B3C9320D}"/>
          </ac:grpSpMkLst>
        </pc:grpChg>
        <pc:picChg chg="mod topLvl">
          <ac:chgData name="#CHAY HUI XIANG#" userId="8ceaab80-259e-4a04-8210-fdfca2a7b0b6" providerId="ADAL" clId="{40515503-AD9F-D442-B0A0-E167B9138625}" dt="2022-10-07T07:48:43.706" v="49" actId="165"/>
          <ac:picMkLst>
            <pc:docMk/>
            <pc:sldMk cId="250251637" sldId="273"/>
            <ac:picMk id="12" creationId="{FDAA7493-3BE8-EC4E-4C6F-6FC591841251}"/>
          </ac:picMkLst>
        </pc:picChg>
        <pc:picChg chg="mod topLvl">
          <ac:chgData name="#CHAY HUI XIANG#" userId="8ceaab80-259e-4a04-8210-fdfca2a7b0b6" providerId="ADAL" clId="{40515503-AD9F-D442-B0A0-E167B9138625}" dt="2022-10-07T07:48:47.681" v="50" actId="165"/>
          <ac:picMkLst>
            <pc:docMk/>
            <pc:sldMk cId="250251637" sldId="273"/>
            <ac:picMk id="18" creationId="{61EB2CE0-F428-37AC-24F2-845CCED5FFB0}"/>
          </ac:picMkLst>
        </pc:picChg>
      </pc:sldChg>
      <pc:sldChg chg="add del setBg">
        <pc:chgData name="#CHAY HUI XIANG#" userId="8ceaab80-259e-4a04-8210-fdfca2a7b0b6" providerId="ADAL" clId="{40515503-AD9F-D442-B0A0-E167B9138625}" dt="2022-10-07T07:51:18.030" v="123"/>
        <pc:sldMkLst>
          <pc:docMk/>
          <pc:sldMk cId="784888299" sldId="274"/>
        </pc:sldMkLst>
      </pc:sldChg>
      <pc:sldChg chg="new del">
        <pc:chgData name="#CHAY HUI XIANG#" userId="8ceaab80-259e-4a04-8210-fdfca2a7b0b6" providerId="ADAL" clId="{40515503-AD9F-D442-B0A0-E167B9138625}" dt="2022-10-07T07:51:14.899" v="121" actId="680"/>
        <pc:sldMkLst>
          <pc:docMk/>
          <pc:sldMk cId="1774277652" sldId="274"/>
        </pc:sldMkLst>
      </pc:sldChg>
      <pc:sldChg chg="addSp delSp modSp add del mod">
        <pc:chgData name="#CHAY HUI XIANG#" userId="8ceaab80-259e-4a04-8210-fdfca2a7b0b6" providerId="ADAL" clId="{40515503-AD9F-D442-B0A0-E167B9138625}" dt="2022-10-07T07:52:17.732" v="130" actId="2696"/>
        <pc:sldMkLst>
          <pc:docMk/>
          <pc:sldMk cId="2844009300" sldId="274"/>
        </pc:sldMkLst>
        <pc:grpChg chg="del">
          <ac:chgData name="#CHAY HUI XIANG#" userId="8ceaab80-259e-4a04-8210-fdfca2a7b0b6" providerId="ADAL" clId="{40515503-AD9F-D442-B0A0-E167B9138625}" dt="2022-10-07T07:51:25.090" v="125" actId="478"/>
          <ac:grpSpMkLst>
            <pc:docMk/>
            <pc:sldMk cId="2844009300" sldId="274"/>
            <ac:grpSpMk id="3" creationId="{00000000-0000-0000-0000-000000000000}"/>
          </ac:grpSpMkLst>
        </pc:grpChg>
        <pc:grpChg chg="del">
          <ac:chgData name="#CHAY HUI XIANG#" userId="8ceaab80-259e-4a04-8210-fdfca2a7b0b6" providerId="ADAL" clId="{40515503-AD9F-D442-B0A0-E167B9138625}" dt="2022-10-07T07:51:25.090" v="125" actId="478"/>
          <ac:grpSpMkLst>
            <pc:docMk/>
            <pc:sldMk cId="2844009300" sldId="274"/>
            <ac:grpSpMk id="24" creationId="{18F37A23-59CF-6612-C1AD-8054B3C9320D}"/>
          </ac:grpSpMkLst>
        </pc:grpChg>
        <pc:picChg chg="del">
          <ac:chgData name="#CHAY HUI XIANG#" userId="8ceaab80-259e-4a04-8210-fdfca2a7b0b6" providerId="ADAL" clId="{40515503-AD9F-D442-B0A0-E167B9138625}" dt="2022-10-07T07:51:25.090" v="125" actId="478"/>
          <ac:picMkLst>
            <pc:docMk/>
            <pc:sldMk cId="2844009300" sldId="274"/>
            <ac:picMk id="2" creationId="{00000000-0000-0000-0000-000000000000}"/>
          </ac:picMkLst>
        </pc:picChg>
        <pc:picChg chg="del">
          <ac:chgData name="#CHAY HUI XIANG#" userId="8ceaab80-259e-4a04-8210-fdfca2a7b0b6" providerId="ADAL" clId="{40515503-AD9F-D442-B0A0-E167B9138625}" dt="2022-10-07T07:51:25.090" v="125" actId="478"/>
          <ac:picMkLst>
            <pc:docMk/>
            <pc:sldMk cId="2844009300" sldId="274"/>
            <ac:picMk id="5" creationId="{00000000-0000-0000-0000-000000000000}"/>
          </ac:picMkLst>
        </pc:picChg>
        <pc:picChg chg="del">
          <ac:chgData name="#CHAY HUI XIANG#" userId="8ceaab80-259e-4a04-8210-fdfca2a7b0b6" providerId="ADAL" clId="{40515503-AD9F-D442-B0A0-E167B9138625}" dt="2022-10-07T07:51:27.178" v="126" actId="478"/>
          <ac:picMkLst>
            <pc:docMk/>
            <pc:sldMk cId="2844009300" sldId="274"/>
            <ac:picMk id="6" creationId="{00000000-0000-0000-0000-000000000000}"/>
          </ac:picMkLst>
        </pc:picChg>
        <pc:picChg chg="add del mod">
          <ac:chgData name="#CHAY HUI XIANG#" userId="8ceaab80-259e-4a04-8210-fdfca2a7b0b6" providerId="ADAL" clId="{40515503-AD9F-D442-B0A0-E167B9138625}" dt="2022-10-07T07:52:16.555" v="129" actId="478"/>
          <ac:picMkLst>
            <pc:docMk/>
            <pc:sldMk cId="2844009300" sldId="274"/>
            <ac:picMk id="7" creationId="{5F458299-3DBC-8967-5746-E64853B846E1}"/>
          </ac:picMkLst>
        </pc:picChg>
      </pc:sldChg>
      <pc:sldChg chg="delSp add mod modTransition">
        <pc:chgData name="#CHAY HUI XIANG#" userId="8ceaab80-259e-4a04-8210-fdfca2a7b0b6" providerId="ADAL" clId="{40515503-AD9F-D442-B0A0-E167B9138625}" dt="2022-10-07T07:53:02.135" v="137"/>
        <pc:sldMkLst>
          <pc:docMk/>
          <pc:sldMk cId="3242902328" sldId="291"/>
        </pc:sldMkLst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2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3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6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7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8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6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0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3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4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6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7:52:55.323" v="136" actId="478"/>
          <ac:spMkLst>
            <pc:docMk/>
            <pc:sldMk cId="3242902328" sldId="291"/>
            <ac:spMk id="77" creationId="{00000000-0000-0000-0000-000000000000}"/>
          </ac:spMkLst>
        </pc:spChg>
      </pc:sldChg>
      <pc:sldChg chg="modSp add mod modTransition">
        <pc:chgData name="#CHAY HUI XIANG#" userId="8ceaab80-259e-4a04-8210-fdfca2a7b0b6" providerId="ADAL" clId="{40515503-AD9F-D442-B0A0-E167B9138625}" dt="2022-10-08T15:43:25.574" v="4627"/>
        <pc:sldMkLst>
          <pc:docMk/>
          <pc:sldMk cId="0" sldId="362"/>
        </pc:sldMkLst>
        <pc:spChg chg="mod">
          <ac:chgData name="#CHAY HUI XIANG#" userId="8ceaab80-259e-4a04-8210-fdfca2a7b0b6" providerId="ADAL" clId="{40515503-AD9F-D442-B0A0-E167B9138625}" dt="2022-10-07T07:52:35.788" v="133" actId="27636"/>
          <ac:spMkLst>
            <pc:docMk/>
            <pc:sldMk cId="0" sldId="362"/>
            <ac:spMk id="80" creationId="{00000000-0000-0000-0000-000000000000}"/>
          </ac:spMkLst>
        </pc:spChg>
      </pc:sldChg>
      <pc:sldChg chg="modSp add mod">
        <pc:chgData name="#CHAY HUI XIANG#" userId="8ceaab80-259e-4a04-8210-fdfca2a7b0b6" providerId="ADAL" clId="{40515503-AD9F-D442-B0A0-E167B9138625}" dt="2022-10-07T07:53:49.504" v="161" actId="403"/>
        <pc:sldMkLst>
          <pc:docMk/>
          <pc:sldMk cId="0" sldId="363"/>
        </pc:sldMkLst>
        <pc:spChg chg="mod">
          <ac:chgData name="#CHAY HUI XIANG#" userId="8ceaab80-259e-4a04-8210-fdfca2a7b0b6" providerId="ADAL" clId="{40515503-AD9F-D442-B0A0-E167B9138625}" dt="2022-10-07T07:53:29.857" v="154" actId="403"/>
          <ac:spMkLst>
            <pc:docMk/>
            <pc:sldMk cId="0" sldId="363"/>
            <ac:spMk id="14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3:21.264" v="148" actId="1036"/>
          <ac:spMkLst>
            <pc:docMk/>
            <pc:sldMk cId="0" sldId="363"/>
            <ac:spMk id="16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3:49.504" v="161" actId="403"/>
          <ac:spMkLst>
            <pc:docMk/>
            <pc:sldMk cId="0" sldId="363"/>
            <ac:spMk id="163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7:53:25.350" v="150" actId="404"/>
          <ac:spMkLst>
            <pc:docMk/>
            <pc:sldMk cId="0" sldId="363"/>
            <ac:spMk id="165" creationId="{00000000-0000-0000-0000-000000000000}"/>
          </ac:spMkLst>
        </pc:spChg>
        <pc:grpChg chg="mod">
          <ac:chgData name="#CHAY HUI XIANG#" userId="8ceaab80-259e-4a04-8210-fdfca2a7b0b6" providerId="ADAL" clId="{40515503-AD9F-D442-B0A0-E167B9138625}" dt="2022-10-07T07:53:18.378" v="141" actId="1076"/>
          <ac:grpSpMkLst>
            <pc:docMk/>
            <pc:sldMk cId="0" sldId="363"/>
            <ac:grpSpMk id="159" creationId="{00000000-0000-0000-0000-000000000000}"/>
          </ac:grpSpMkLst>
        </pc:grpChg>
      </pc:sldChg>
      <pc:sldChg chg="delSp modSp add mod">
        <pc:chgData name="#CHAY HUI XIANG#" userId="8ceaab80-259e-4a04-8210-fdfca2a7b0b6" providerId="ADAL" clId="{40515503-AD9F-D442-B0A0-E167B9138625}" dt="2022-10-08T14:09:45.703" v="4531" actId="1076"/>
        <pc:sldMkLst>
          <pc:docMk/>
          <pc:sldMk cId="0" sldId="364"/>
        </pc:sldMkLst>
        <pc:spChg chg="mod">
          <ac:chgData name="#CHAY HUI XIANG#" userId="8ceaab80-259e-4a04-8210-fdfca2a7b0b6" providerId="ADAL" clId="{40515503-AD9F-D442-B0A0-E167B9138625}" dt="2022-10-07T07:55:44.435" v="214" actId="20577"/>
          <ac:spMkLst>
            <pc:docMk/>
            <pc:sldMk cId="0" sldId="364"/>
            <ac:spMk id="172" creationId="{00000000-0000-0000-0000-000000000000}"/>
          </ac:spMkLst>
        </pc:spChg>
        <pc:spChg chg="del mod topLvl">
          <ac:chgData name="#CHAY HUI XIANG#" userId="8ceaab80-259e-4a04-8210-fdfca2a7b0b6" providerId="ADAL" clId="{40515503-AD9F-D442-B0A0-E167B9138625}" dt="2022-10-08T14:09:41.253" v="4530" actId="478"/>
          <ac:spMkLst>
            <pc:docMk/>
            <pc:sldMk cId="0" sldId="364"/>
            <ac:spMk id="179" creationId="{00000000-0000-0000-0000-000000000000}"/>
          </ac:spMkLst>
        </pc:spChg>
        <pc:grpChg chg="del mod">
          <ac:chgData name="#CHAY HUI XIANG#" userId="8ceaab80-259e-4a04-8210-fdfca2a7b0b6" providerId="ADAL" clId="{40515503-AD9F-D442-B0A0-E167B9138625}" dt="2022-10-08T14:09:29.965" v="4522" actId="165"/>
          <ac:grpSpMkLst>
            <pc:docMk/>
            <pc:sldMk cId="0" sldId="364"/>
            <ac:grpSpMk id="178" creationId="{00000000-0000-0000-0000-000000000000}"/>
          </ac:grpSpMkLst>
        </pc:grpChg>
        <pc:picChg chg="mod">
          <ac:chgData name="#CHAY HUI XIANG#" userId="8ceaab80-259e-4a04-8210-fdfca2a7b0b6" providerId="ADAL" clId="{40515503-AD9F-D442-B0A0-E167B9138625}" dt="2022-10-07T07:54:52.976" v="211" actId="1036"/>
          <ac:picMkLst>
            <pc:docMk/>
            <pc:sldMk cId="0" sldId="364"/>
            <ac:picMk id="174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07:54:52.976" v="211" actId="1036"/>
          <ac:picMkLst>
            <pc:docMk/>
            <pc:sldMk cId="0" sldId="364"/>
            <ac:picMk id="175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07:54:52.976" v="211" actId="1036"/>
          <ac:picMkLst>
            <pc:docMk/>
            <pc:sldMk cId="0" sldId="364"/>
            <ac:picMk id="176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07:54:52.976" v="211" actId="1036"/>
          <ac:picMkLst>
            <pc:docMk/>
            <pc:sldMk cId="0" sldId="364"/>
            <ac:picMk id="177" creationId="{00000000-0000-0000-0000-000000000000}"/>
          </ac:picMkLst>
        </pc:picChg>
        <pc:picChg chg="mod topLvl">
          <ac:chgData name="#CHAY HUI XIANG#" userId="8ceaab80-259e-4a04-8210-fdfca2a7b0b6" providerId="ADAL" clId="{40515503-AD9F-D442-B0A0-E167B9138625}" dt="2022-10-08T14:09:45.703" v="4531" actId="1076"/>
          <ac:picMkLst>
            <pc:docMk/>
            <pc:sldMk cId="0" sldId="364"/>
            <ac:picMk id="180" creationId="{00000000-0000-0000-0000-000000000000}"/>
          </ac:picMkLst>
        </pc:picChg>
      </pc:sldChg>
      <pc:sldChg chg="add">
        <pc:chgData name="#CHAY HUI XIANG#" userId="8ceaab80-259e-4a04-8210-fdfca2a7b0b6" providerId="ADAL" clId="{40515503-AD9F-D442-B0A0-E167B9138625}" dt="2022-10-07T07:59:09.157" v="508" actId="2890"/>
        <pc:sldMkLst>
          <pc:docMk/>
          <pc:sldMk cId="2692374869" sldId="365"/>
        </pc:sldMkLst>
      </pc:sldChg>
      <pc:sldChg chg="modSp add mod modTransition">
        <pc:chgData name="#CHAY HUI XIANG#" userId="8ceaab80-259e-4a04-8210-fdfca2a7b0b6" providerId="ADAL" clId="{40515503-AD9F-D442-B0A0-E167B9138625}" dt="2022-10-07T08:01:37.362" v="580" actId="1076"/>
        <pc:sldMkLst>
          <pc:docMk/>
          <pc:sldMk cId="2615987068" sldId="366"/>
        </pc:sldMkLst>
        <pc:spChg chg="mod">
          <ac:chgData name="#CHAY HUI XIANG#" userId="8ceaab80-259e-4a04-8210-fdfca2a7b0b6" providerId="ADAL" clId="{40515503-AD9F-D442-B0A0-E167B9138625}" dt="2022-10-07T07:59:29.572" v="529" actId="20577"/>
          <ac:spMkLst>
            <pc:docMk/>
            <pc:sldMk cId="2615987068" sldId="366"/>
            <ac:spMk id="3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6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9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1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11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12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13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07T08:01:37.362" v="580" actId="1076"/>
          <ac:spMkLst>
            <pc:docMk/>
            <pc:sldMk cId="2615987068" sldId="366"/>
            <ac:spMk id="14" creationId="{00000000-0000-0000-0000-000000000000}"/>
          </ac:spMkLst>
        </pc:spChg>
        <pc:grpChg chg="mod">
          <ac:chgData name="#CHAY HUI XIANG#" userId="8ceaab80-259e-4a04-8210-fdfca2a7b0b6" providerId="ADAL" clId="{40515503-AD9F-D442-B0A0-E167B9138625}" dt="2022-10-07T08:00:12.245" v="540" actId="1076"/>
          <ac:grpSpMkLst>
            <pc:docMk/>
            <pc:sldMk cId="2615987068" sldId="366"/>
            <ac:grpSpMk id="2" creationId="{00000000-0000-0000-0000-000000000000}"/>
          </ac:grpSpMkLst>
        </pc:grpChg>
      </pc:sldChg>
      <pc:sldChg chg="add del setBg">
        <pc:chgData name="#CHAY HUI XIANG#" userId="8ceaab80-259e-4a04-8210-fdfca2a7b0b6" providerId="ADAL" clId="{40515503-AD9F-D442-B0A0-E167B9138625}" dt="2022-10-07T07:59:20.888" v="512"/>
        <pc:sldMkLst>
          <pc:docMk/>
          <pc:sldMk cId="3856353634" sldId="366"/>
        </pc:sldMkLst>
      </pc:sldChg>
      <pc:sldChg chg="add del setBg">
        <pc:chgData name="#CHAY HUI XIANG#" userId="8ceaab80-259e-4a04-8210-fdfca2a7b0b6" providerId="ADAL" clId="{40515503-AD9F-D442-B0A0-E167B9138625}" dt="2022-10-07T08:01:04.757" v="547"/>
        <pc:sldMkLst>
          <pc:docMk/>
          <pc:sldMk cId="241936148" sldId="367"/>
        </pc:sldMkLst>
      </pc:sldChg>
      <pc:sldChg chg="addSp delSp modSp add mod">
        <pc:chgData name="#CHAY HUI XIANG#" userId="8ceaab80-259e-4a04-8210-fdfca2a7b0b6" providerId="ADAL" clId="{40515503-AD9F-D442-B0A0-E167B9138625}" dt="2022-10-07T08:03:35.077" v="769" actId="478"/>
        <pc:sldMkLst>
          <pc:docMk/>
          <pc:sldMk cId="3432502188" sldId="367"/>
        </pc:sldMkLst>
        <pc:spChg chg="mod topLvl">
          <ac:chgData name="#CHAY HUI XIANG#" userId="8ceaab80-259e-4a04-8210-fdfca2a7b0b6" providerId="ADAL" clId="{40515503-AD9F-D442-B0A0-E167B9138625}" dt="2022-10-07T08:01:46.124" v="583" actId="1076"/>
          <ac:spMkLst>
            <pc:docMk/>
            <pc:sldMk cId="3432502188" sldId="367"/>
            <ac:spMk id="3" creationId="{00000000-0000-0000-0000-000000000000}"/>
          </ac:spMkLst>
        </pc:spChg>
        <pc:spChg chg="del topLvl">
          <ac:chgData name="#CHAY HUI XIANG#" userId="8ceaab80-259e-4a04-8210-fdfca2a7b0b6" providerId="ADAL" clId="{40515503-AD9F-D442-B0A0-E167B9138625}" dt="2022-10-07T08:01:08.604" v="549" actId="478"/>
          <ac:spMkLst>
            <pc:docMk/>
            <pc:sldMk cId="3432502188" sldId="367"/>
            <ac:spMk id="4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6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7T08:02:22.066" v="638" actId="20577"/>
          <ac:spMkLst>
            <pc:docMk/>
            <pc:sldMk cId="3432502188" sldId="367"/>
            <ac:spMk id="7" creationId="{61442A48-0900-3A2F-675F-C290AEB6C249}"/>
          </ac:spMkLst>
        </pc:spChg>
        <pc:spChg chg="add mod">
          <ac:chgData name="#CHAY HUI XIANG#" userId="8ceaab80-259e-4a04-8210-fdfca2a7b0b6" providerId="ADAL" clId="{40515503-AD9F-D442-B0A0-E167B9138625}" dt="2022-10-07T08:01:41.563" v="582"/>
          <ac:spMkLst>
            <pc:docMk/>
            <pc:sldMk cId="3432502188" sldId="367"/>
            <ac:spMk id="8" creationId="{0661B847-DE32-773E-E32C-1C51A6E0586C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10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11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12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13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08:01:41.261" v="581" actId="478"/>
          <ac:spMkLst>
            <pc:docMk/>
            <pc:sldMk cId="3432502188" sldId="367"/>
            <ac:spMk id="14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7T08:03:11.289" v="689" actId="20577"/>
          <ac:spMkLst>
            <pc:docMk/>
            <pc:sldMk cId="3432502188" sldId="367"/>
            <ac:spMk id="15" creationId="{91B4E28E-C117-08EA-11B3-33BE02A8953F}"/>
          </ac:spMkLst>
        </pc:spChg>
        <pc:spChg chg="add mod">
          <ac:chgData name="#CHAY HUI XIANG#" userId="8ceaab80-259e-4a04-8210-fdfca2a7b0b6" providerId="ADAL" clId="{40515503-AD9F-D442-B0A0-E167B9138625}" dt="2022-10-07T08:01:41.563" v="582"/>
          <ac:spMkLst>
            <pc:docMk/>
            <pc:sldMk cId="3432502188" sldId="367"/>
            <ac:spMk id="16" creationId="{B3AF2644-E9FB-233C-F08E-51A7C6C5FF26}"/>
          </ac:spMkLst>
        </pc:spChg>
        <pc:spChg chg="add mod">
          <ac:chgData name="#CHAY HUI XIANG#" userId="8ceaab80-259e-4a04-8210-fdfca2a7b0b6" providerId="ADAL" clId="{40515503-AD9F-D442-B0A0-E167B9138625}" dt="2022-10-07T08:03:33.045" v="768" actId="20577"/>
          <ac:spMkLst>
            <pc:docMk/>
            <pc:sldMk cId="3432502188" sldId="367"/>
            <ac:spMk id="17" creationId="{01378E4A-5E8C-47E2-9D11-1C31A2E178C6}"/>
          </ac:spMkLst>
        </pc:spChg>
        <pc:spChg chg="add mod">
          <ac:chgData name="#CHAY HUI XIANG#" userId="8ceaab80-259e-4a04-8210-fdfca2a7b0b6" providerId="ADAL" clId="{40515503-AD9F-D442-B0A0-E167B9138625}" dt="2022-10-07T08:01:41.563" v="582"/>
          <ac:spMkLst>
            <pc:docMk/>
            <pc:sldMk cId="3432502188" sldId="367"/>
            <ac:spMk id="18" creationId="{EAEAA746-E08C-A56B-543E-56C325CB1829}"/>
          </ac:spMkLst>
        </pc:spChg>
        <pc:spChg chg="add del mod">
          <ac:chgData name="#CHAY HUI XIANG#" userId="8ceaab80-259e-4a04-8210-fdfca2a7b0b6" providerId="ADAL" clId="{40515503-AD9F-D442-B0A0-E167B9138625}" dt="2022-10-07T08:03:35.077" v="769" actId="478"/>
          <ac:spMkLst>
            <pc:docMk/>
            <pc:sldMk cId="3432502188" sldId="367"/>
            <ac:spMk id="19" creationId="{3FF7E776-164B-C8D0-F036-CAC55A916B16}"/>
          </ac:spMkLst>
        </pc:spChg>
        <pc:spChg chg="add del mod">
          <ac:chgData name="#CHAY HUI XIANG#" userId="8ceaab80-259e-4a04-8210-fdfca2a7b0b6" providerId="ADAL" clId="{40515503-AD9F-D442-B0A0-E167B9138625}" dt="2022-10-07T08:03:35.077" v="769" actId="478"/>
          <ac:spMkLst>
            <pc:docMk/>
            <pc:sldMk cId="3432502188" sldId="367"/>
            <ac:spMk id="20" creationId="{232C9C2B-5497-FB06-04A5-F91B37C6EB9B}"/>
          </ac:spMkLst>
        </pc:spChg>
        <pc:grpChg chg="del">
          <ac:chgData name="#CHAY HUI XIANG#" userId="8ceaab80-259e-4a04-8210-fdfca2a7b0b6" providerId="ADAL" clId="{40515503-AD9F-D442-B0A0-E167B9138625}" dt="2022-10-07T08:01:08.604" v="549" actId="478"/>
          <ac:grpSpMkLst>
            <pc:docMk/>
            <pc:sldMk cId="3432502188" sldId="367"/>
            <ac:grpSpMk id="2" creationId="{00000000-0000-0000-0000-000000000000}"/>
          </ac:grpSpMkLst>
        </pc:grpChg>
      </pc:sldChg>
      <pc:sldChg chg="addSp modSp add mod ord modTransition modAnim">
        <pc:chgData name="#CHAY HUI XIANG#" userId="8ceaab80-259e-4a04-8210-fdfca2a7b0b6" providerId="ADAL" clId="{40515503-AD9F-D442-B0A0-E167B9138625}" dt="2022-10-15T09:10:35.230" v="4731"/>
        <pc:sldMkLst>
          <pc:docMk/>
          <pc:sldMk cId="859815340" sldId="368"/>
        </pc:sldMkLst>
        <pc:spChg chg="add mod">
          <ac:chgData name="#CHAY HUI XIANG#" userId="8ceaab80-259e-4a04-8210-fdfca2a7b0b6" providerId="ADAL" clId="{40515503-AD9F-D442-B0A0-E167B9138625}" dt="2022-10-07T08:06:55.648" v="776" actId="1076"/>
          <ac:spMkLst>
            <pc:docMk/>
            <pc:sldMk cId="859815340" sldId="368"/>
            <ac:spMk id="7" creationId="{7B1B3DA7-BCA2-365F-D862-83A556F8E760}"/>
          </ac:spMkLst>
        </pc:spChg>
      </pc:sldChg>
      <pc:sldChg chg="addSp delSp modSp add mod modTransition modAnim">
        <pc:chgData name="#CHAY HUI XIANG#" userId="8ceaab80-259e-4a04-8210-fdfca2a7b0b6" providerId="ADAL" clId="{40515503-AD9F-D442-B0A0-E167B9138625}" dt="2022-10-15T09:10:55.378" v="4736"/>
        <pc:sldMkLst>
          <pc:docMk/>
          <pc:sldMk cId="480752336" sldId="369"/>
        </pc:sldMkLst>
        <pc:spChg chg="del">
          <ac:chgData name="#CHAY HUI XIANG#" userId="8ceaab80-259e-4a04-8210-fdfca2a7b0b6" providerId="ADAL" clId="{40515503-AD9F-D442-B0A0-E167B9138625}" dt="2022-10-07T18:40:55.494" v="1287" actId="478"/>
          <ac:spMkLst>
            <pc:docMk/>
            <pc:sldMk cId="480752336" sldId="369"/>
            <ac:spMk id="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18:40:55.494" v="1287" actId="478"/>
          <ac:spMkLst>
            <pc:docMk/>
            <pc:sldMk cId="480752336" sldId="369"/>
            <ac:spMk id="10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18:41:00.527" v="1290" actId="478"/>
          <ac:spMkLst>
            <pc:docMk/>
            <pc:sldMk cId="480752336" sldId="369"/>
            <ac:spMk id="11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18:41:00.527" v="1290" actId="478"/>
          <ac:spMkLst>
            <pc:docMk/>
            <pc:sldMk cId="480752336" sldId="369"/>
            <ac:spMk id="12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7T18:43:18.375" v="1339" actId="1038"/>
          <ac:spMkLst>
            <pc:docMk/>
            <pc:sldMk cId="480752336" sldId="369"/>
            <ac:spMk id="42" creationId="{7873F2DB-6095-4F2C-C14E-D7BAEA8FF386}"/>
          </ac:spMkLst>
        </pc:spChg>
        <pc:spChg chg="add mod">
          <ac:chgData name="#CHAY HUI XIANG#" userId="8ceaab80-259e-4a04-8210-fdfca2a7b0b6" providerId="ADAL" clId="{40515503-AD9F-D442-B0A0-E167B9138625}" dt="2022-10-07T18:44:17.820" v="1368" actId="1076"/>
          <ac:spMkLst>
            <pc:docMk/>
            <pc:sldMk cId="480752336" sldId="369"/>
            <ac:spMk id="43" creationId="{AD9FB80F-66EB-0C93-A7F4-19E4FAAB82FF}"/>
          </ac:spMkLst>
        </pc:spChg>
        <pc:spChg chg="add mod">
          <ac:chgData name="#CHAY HUI XIANG#" userId="8ceaab80-259e-4a04-8210-fdfca2a7b0b6" providerId="ADAL" clId="{40515503-AD9F-D442-B0A0-E167B9138625}" dt="2022-10-07T18:46:44.882" v="1429" actId="1076"/>
          <ac:spMkLst>
            <pc:docMk/>
            <pc:sldMk cId="480752336" sldId="369"/>
            <ac:spMk id="46" creationId="{794CC6AE-65A0-ABC9-C402-BE5E56CBE34E}"/>
          </ac:spMkLst>
        </pc:spChg>
        <pc:spChg chg="add mod">
          <ac:chgData name="#CHAY HUI XIANG#" userId="8ceaab80-259e-4a04-8210-fdfca2a7b0b6" providerId="ADAL" clId="{40515503-AD9F-D442-B0A0-E167B9138625}" dt="2022-10-07T18:46:41.210" v="1428" actId="1076"/>
          <ac:spMkLst>
            <pc:docMk/>
            <pc:sldMk cId="480752336" sldId="369"/>
            <ac:spMk id="47" creationId="{123CA43E-8EF0-EA83-31B4-0E2DB5B7862A}"/>
          </ac:spMkLst>
        </pc:spChg>
        <pc:spChg chg="add mod">
          <ac:chgData name="#CHAY HUI XIANG#" userId="8ceaab80-259e-4a04-8210-fdfca2a7b0b6" providerId="ADAL" clId="{40515503-AD9F-D442-B0A0-E167B9138625}" dt="2022-10-07T18:46:41.210" v="1428" actId="1076"/>
          <ac:spMkLst>
            <pc:docMk/>
            <pc:sldMk cId="480752336" sldId="369"/>
            <ac:spMk id="48" creationId="{79E34066-817E-8A7B-86FA-B0F95D3580F0}"/>
          </ac:spMkLst>
        </pc:spChg>
        <pc:spChg chg="add mod">
          <ac:chgData name="#CHAY HUI XIANG#" userId="8ceaab80-259e-4a04-8210-fdfca2a7b0b6" providerId="ADAL" clId="{40515503-AD9F-D442-B0A0-E167B9138625}" dt="2022-10-07T18:47:05.455" v="1433" actId="1076"/>
          <ac:spMkLst>
            <pc:docMk/>
            <pc:sldMk cId="480752336" sldId="369"/>
            <ac:spMk id="49" creationId="{6EE1A943-B5BF-659F-9456-0E895277B056}"/>
          </ac:spMkLst>
        </pc:spChg>
        <pc:spChg chg="add mod">
          <ac:chgData name="#CHAY HUI XIANG#" userId="8ceaab80-259e-4a04-8210-fdfca2a7b0b6" providerId="ADAL" clId="{40515503-AD9F-D442-B0A0-E167B9138625}" dt="2022-10-07T18:47:24.473" v="1475" actId="1076"/>
          <ac:spMkLst>
            <pc:docMk/>
            <pc:sldMk cId="480752336" sldId="369"/>
            <ac:spMk id="50" creationId="{C0CCB70F-C218-D811-7631-E14E6C26A07E}"/>
          </ac:spMkLst>
        </pc:spChg>
        <pc:grpChg chg="del">
          <ac:chgData name="#CHAY HUI XIANG#" userId="8ceaab80-259e-4a04-8210-fdfca2a7b0b6" providerId="ADAL" clId="{40515503-AD9F-D442-B0A0-E167B9138625}" dt="2022-10-07T18:40:55.494" v="1287" actId="478"/>
          <ac:grpSpMkLst>
            <pc:docMk/>
            <pc:sldMk cId="480752336" sldId="369"/>
            <ac:grpSpMk id="2" creationId="{00000000-0000-0000-0000-000000000000}"/>
          </ac:grpSpMkLst>
        </pc:grpChg>
        <pc:grpChg chg="del">
          <ac:chgData name="#CHAY HUI XIANG#" userId="8ceaab80-259e-4a04-8210-fdfca2a7b0b6" providerId="ADAL" clId="{40515503-AD9F-D442-B0A0-E167B9138625}" dt="2022-10-07T18:41:00.527" v="1290" actId="478"/>
          <ac:grpSpMkLst>
            <pc:docMk/>
            <pc:sldMk cId="480752336" sldId="369"/>
            <ac:grpSpMk id="4" creationId="{00000000-0000-0000-0000-000000000000}"/>
          </ac:grpSpMkLst>
        </pc:grpChg>
        <pc:grpChg chg="mod">
          <ac:chgData name="#CHAY HUI XIANG#" userId="8ceaab80-259e-4a04-8210-fdfca2a7b0b6" providerId="ADAL" clId="{40515503-AD9F-D442-B0A0-E167B9138625}" dt="2022-10-07T18:42:36.626" v="1329" actId="1076"/>
          <ac:grpSpMkLst>
            <pc:docMk/>
            <pc:sldMk cId="480752336" sldId="369"/>
            <ac:grpSpMk id="37" creationId="{979F7A2B-1355-825F-8656-BF56E1E435DE}"/>
          </ac:grpSpMkLst>
        </pc:grpChg>
        <pc:grpChg chg="mod">
          <ac:chgData name="#CHAY HUI XIANG#" userId="8ceaab80-259e-4a04-8210-fdfca2a7b0b6" providerId="ADAL" clId="{40515503-AD9F-D442-B0A0-E167B9138625}" dt="2022-10-07T18:42:36.626" v="1329" actId="1076"/>
          <ac:grpSpMkLst>
            <pc:docMk/>
            <pc:sldMk cId="480752336" sldId="369"/>
            <ac:grpSpMk id="38" creationId="{6F491C15-956B-09DB-67C7-4C1E514C5622}"/>
          </ac:grpSpMkLst>
        </pc:grpChg>
        <pc:grpChg chg="mod">
          <ac:chgData name="#CHAY HUI XIANG#" userId="8ceaab80-259e-4a04-8210-fdfca2a7b0b6" providerId="ADAL" clId="{40515503-AD9F-D442-B0A0-E167B9138625}" dt="2022-10-07T18:42:36.626" v="1329" actId="1076"/>
          <ac:grpSpMkLst>
            <pc:docMk/>
            <pc:sldMk cId="480752336" sldId="369"/>
            <ac:grpSpMk id="39" creationId="{B02F15CD-7410-E4C2-1E8B-BA6836D0D1E7}"/>
          </ac:grpSpMkLst>
        </pc:grpChg>
        <pc:grpChg chg="mod">
          <ac:chgData name="#CHAY HUI XIANG#" userId="8ceaab80-259e-4a04-8210-fdfca2a7b0b6" providerId="ADAL" clId="{40515503-AD9F-D442-B0A0-E167B9138625}" dt="2022-10-07T18:42:36.626" v="1329" actId="1076"/>
          <ac:grpSpMkLst>
            <pc:docMk/>
            <pc:sldMk cId="480752336" sldId="369"/>
            <ac:grpSpMk id="40" creationId="{E7EC3FDB-4624-C178-DA41-88576A03A04F}"/>
          </ac:grpSpMkLst>
        </pc:grpChg>
        <pc:grpChg chg="add">
          <ac:chgData name="#CHAY HUI XIANG#" userId="8ceaab80-259e-4a04-8210-fdfca2a7b0b6" providerId="ADAL" clId="{40515503-AD9F-D442-B0A0-E167B9138625}" dt="2022-10-07T18:42:44.358" v="1330" actId="164"/>
          <ac:grpSpMkLst>
            <pc:docMk/>
            <pc:sldMk cId="480752336" sldId="369"/>
            <ac:grpSpMk id="41" creationId="{BDBDAE0C-D5F8-F080-5A6A-500F85562D55}"/>
          </ac:grpSpMkLst>
        </pc:grpChg>
        <pc:grpChg chg="add">
          <ac:chgData name="#CHAY HUI XIANG#" userId="8ceaab80-259e-4a04-8210-fdfca2a7b0b6" providerId="ADAL" clId="{40515503-AD9F-D442-B0A0-E167B9138625}" dt="2022-10-07T18:47:47.479" v="1481" actId="164"/>
          <ac:grpSpMkLst>
            <pc:docMk/>
            <pc:sldMk cId="480752336" sldId="369"/>
            <ac:grpSpMk id="53" creationId="{375269B5-65FC-3FFE-7E5B-45A9115A915B}"/>
          </ac:grpSpMkLst>
        </pc:grpChg>
        <pc:grpChg chg="add">
          <ac:chgData name="#CHAY HUI XIANG#" userId="8ceaab80-259e-4a04-8210-fdfca2a7b0b6" providerId="ADAL" clId="{40515503-AD9F-D442-B0A0-E167B9138625}" dt="2022-10-07T18:48:15.264" v="1485" actId="164"/>
          <ac:grpSpMkLst>
            <pc:docMk/>
            <pc:sldMk cId="480752336" sldId="369"/>
            <ac:grpSpMk id="54" creationId="{C5A0546B-7689-A4C7-1FFA-63AC616DEF53}"/>
          </ac:grpSpMkLst>
        </pc:grpChg>
        <pc:grpChg chg="add">
          <ac:chgData name="#CHAY HUI XIANG#" userId="8ceaab80-259e-4a04-8210-fdfca2a7b0b6" providerId="ADAL" clId="{40515503-AD9F-D442-B0A0-E167B9138625}" dt="2022-10-07T18:48:18.828" v="1486" actId="164"/>
          <ac:grpSpMkLst>
            <pc:docMk/>
            <pc:sldMk cId="480752336" sldId="369"/>
            <ac:grpSpMk id="55" creationId="{5435C67C-7664-2071-555D-93A599FD6B28}"/>
          </ac:grpSpMkLst>
        </pc:grpChg>
        <pc:grpChg chg="add">
          <ac:chgData name="#CHAY HUI XIANG#" userId="8ceaab80-259e-4a04-8210-fdfca2a7b0b6" providerId="ADAL" clId="{40515503-AD9F-D442-B0A0-E167B9138625}" dt="2022-10-07T18:48:52.049" v="1492" actId="164"/>
          <ac:grpSpMkLst>
            <pc:docMk/>
            <pc:sldMk cId="480752336" sldId="369"/>
            <ac:grpSpMk id="56" creationId="{2C6440F0-0C0A-7CD5-FEEA-5F780D59A607}"/>
          </ac:grpSpMkLst>
        </pc:grpChg>
        <pc:picChg chg="mod">
          <ac:chgData name="#CHAY HUI XIANG#" userId="8ceaab80-259e-4a04-8210-fdfca2a7b0b6" providerId="ADAL" clId="{40515503-AD9F-D442-B0A0-E167B9138625}" dt="2022-10-07T18:41:06.253" v="1291" actId="1076"/>
          <ac:picMkLst>
            <pc:docMk/>
            <pc:sldMk cId="480752336" sldId="369"/>
            <ac:picMk id="6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1:10.309" v="1294" actId="1076"/>
          <ac:picMkLst>
            <pc:docMk/>
            <pc:sldMk cId="480752336" sldId="369"/>
            <ac:picMk id="7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1:13.616" v="1295" actId="1076"/>
          <ac:picMkLst>
            <pc:docMk/>
            <pc:sldMk cId="480752336" sldId="369"/>
            <ac:picMk id="8" creationId="{00000000-0000-0000-0000-000000000000}"/>
          </ac:picMkLst>
        </pc:picChg>
        <pc:picChg chg="add mod">
          <ac:chgData name="#CHAY HUI XIANG#" userId="8ceaab80-259e-4a04-8210-fdfca2a7b0b6" providerId="ADAL" clId="{40515503-AD9F-D442-B0A0-E167B9138625}" dt="2022-10-07T18:46:44.882" v="1429" actId="1076"/>
          <ac:picMkLst>
            <pc:docMk/>
            <pc:sldMk cId="480752336" sldId="369"/>
            <ac:picMk id="45" creationId="{2238C5F2-3BB3-EE9A-BE6D-415F22C1977C}"/>
          </ac:picMkLst>
        </pc:picChg>
        <pc:picChg chg="add mod">
          <ac:chgData name="#CHAY HUI XIANG#" userId="8ceaab80-259e-4a04-8210-fdfca2a7b0b6" providerId="ADAL" clId="{40515503-AD9F-D442-B0A0-E167B9138625}" dt="2022-10-07T18:47:35.879" v="1480" actId="1076"/>
          <ac:picMkLst>
            <pc:docMk/>
            <pc:sldMk cId="480752336" sldId="369"/>
            <ac:picMk id="52" creationId="{0E770B46-EAA2-D4D1-454E-C46C62F0E585}"/>
          </ac:picMkLst>
        </pc:picChg>
        <pc:inkChg chg="add del">
          <ac:chgData name="#CHAY HUI XIANG#" userId="8ceaab80-259e-4a04-8210-fdfca2a7b0b6" providerId="ADAL" clId="{40515503-AD9F-D442-B0A0-E167B9138625}" dt="2022-10-07T18:41:47.606" v="1299" actId="9405"/>
          <ac:inkMkLst>
            <pc:docMk/>
            <pc:sldMk cId="480752336" sldId="369"/>
            <ac:inkMk id="13" creationId="{3F3A01D4-A233-80B0-544D-FD12A1A57B04}"/>
          </ac:inkMkLst>
        </pc:inkChg>
        <pc:inkChg chg="add del">
          <ac:chgData name="#CHAY HUI XIANG#" userId="8ceaab80-259e-4a04-8210-fdfca2a7b0b6" providerId="ADAL" clId="{40515503-AD9F-D442-B0A0-E167B9138625}" dt="2022-10-07T18:41:47.255" v="1298" actId="9405"/>
          <ac:inkMkLst>
            <pc:docMk/>
            <pc:sldMk cId="480752336" sldId="369"/>
            <ac:inkMk id="14" creationId="{0DA23409-842E-4F47-95DB-A25EACEB3D9C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15" creationId="{F5999D96-C3AF-532C-BAAF-2540D8AC1E53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16" creationId="{CCA1CB38-107F-CC3F-2F1F-99D6BC4FC801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17" creationId="{9DB65420-DE07-9226-FF1D-5E2213909735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18" creationId="{D7EF6EEF-B7F3-2937-E1A6-5C7956D711C0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19" creationId="{504DA376-B045-649A-2A64-70E094A0C41B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0" creationId="{66F99D7E-3EB4-9F0B-B797-656208D39E08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1" creationId="{9FC4D719-6C84-2A41-EE92-413543A6BA1D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2" creationId="{8348DEE9-1108-C0F8-9B16-3659C347D56A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3" creationId="{2F1CF187-03A3-CE18-26F8-CD10B5893B20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4" creationId="{47470A68-C299-448D-4648-84B555A115EE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5" creationId="{15ACC10B-B4A1-61C2-81A9-D7D20AD51AF4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26" creationId="{2F94C52F-40C6-A337-D6A0-43226CAE8CF2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27" creationId="{34959B00-D5EA-CB7F-605B-06F6436028CF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28" creationId="{184652AF-D4DB-F722-527C-A2655511356A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29" creationId="{71BE092A-45FF-169C-57EE-6D086BD0C8E7}"/>
          </ac:inkMkLst>
        </pc:inkChg>
        <pc:inkChg chg="add mod">
          <ac:chgData name="#CHAY HUI XIANG#" userId="8ceaab80-259e-4a04-8210-fdfca2a7b0b6" providerId="ADAL" clId="{40515503-AD9F-D442-B0A0-E167B9138625}" dt="2022-10-07T18:42:36.626" v="1329" actId="1076"/>
          <ac:inkMkLst>
            <pc:docMk/>
            <pc:sldMk cId="480752336" sldId="369"/>
            <ac:inkMk id="30" creationId="{D6B353A4-82ED-C8CA-0AAA-66C2D8F1B09B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1" creationId="{83E406C9-6466-DC4F-21B4-7DC7161D3A79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2" creationId="{DA269B29-AD2D-54B4-4EB1-8FFD3D22DF9B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3" creationId="{A9FB4D9D-CAC2-5362-6AA7-6DC20261B21E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4" creationId="{FEBC669F-8312-CA0B-7FD1-66CA674AD4E5}"/>
          </ac:inkMkLst>
        </pc:inkChg>
        <pc:inkChg chg="add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5" creationId="{4E7EFFAA-B0DA-6FCF-753B-E4BC2EEAC783}"/>
          </ac:inkMkLst>
        </pc:inkChg>
        <pc:inkChg chg="add del mod">
          <ac:chgData name="#CHAY HUI XIANG#" userId="8ceaab80-259e-4a04-8210-fdfca2a7b0b6" providerId="ADAL" clId="{40515503-AD9F-D442-B0A0-E167B9138625}" dt="2022-10-07T18:42:09.081" v="1326"/>
          <ac:inkMkLst>
            <pc:docMk/>
            <pc:sldMk cId="480752336" sldId="369"/>
            <ac:inkMk id="36" creationId="{C20963B5-AA2E-80CE-C0AB-E62FD90A589C}"/>
          </ac:inkMkLst>
        </pc:inkChg>
      </pc:sldChg>
      <pc:sldChg chg="new del">
        <pc:chgData name="#CHAY HUI XIANG#" userId="8ceaab80-259e-4a04-8210-fdfca2a7b0b6" providerId="ADAL" clId="{40515503-AD9F-D442-B0A0-E167B9138625}" dt="2022-10-07T18:40:48.206" v="1285" actId="680"/>
        <pc:sldMkLst>
          <pc:docMk/>
          <pc:sldMk cId="3851860032" sldId="369"/>
        </pc:sldMkLst>
      </pc:sldChg>
      <pc:sldChg chg="addSp modSp add mod ord">
        <pc:chgData name="#CHAY HUI XIANG#" userId="8ceaab80-259e-4a04-8210-fdfca2a7b0b6" providerId="ADAL" clId="{40515503-AD9F-D442-B0A0-E167B9138625}" dt="2022-10-07T19:03:45.938" v="2290" actId="20578"/>
        <pc:sldMkLst>
          <pc:docMk/>
          <pc:sldMk cId="206123491" sldId="370"/>
        </pc:sldMkLst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3" creationId="{70830C48-41F7-13F8-9DA5-3179B1218E97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5" creationId="{0EABDAF7-0031-4A66-D67A-7E6FDA522F15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10" creationId="{5B15AA13-DEBF-537E-9501-DEBE2CF02C6A}"/>
          </ac:spMkLst>
        </pc:spChg>
        <pc:spChg chg="mod">
          <ac:chgData name="#CHAY HUI XIANG#" userId="8ceaab80-259e-4a04-8210-fdfca2a7b0b6" providerId="ADAL" clId="{40515503-AD9F-D442-B0A0-E167B9138625}" dt="2022-10-07T18:50:19.211" v="1581" actId="207"/>
          <ac:spMkLst>
            <pc:docMk/>
            <pc:sldMk cId="206123491" sldId="370"/>
            <ac:spMk id="51" creationId="{D276CCB1-5A19-9DEF-FD30-A9597FEC2FC9}"/>
          </ac:spMkLst>
        </pc:spChg>
        <pc:spChg chg="mod">
          <ac:chgData name="#CHAY HUI XIANG#" userId="8ceaab80-259e-4a04-8210-fdfca2a7b0b6" providerId="ADAL" clId="{40515503-AD9F-D442-B0A0-E167B9138625}" dt="2022-10-07T18:50:27.466" v="1609" actId="20577"/>
          <ac:spMkLst>
            <pc:docMk/>
            <pc:sldMk cId="206123491" sldId="370"/>
            <ac:spMk id="57" creationId="{37159673-6ED9-8225-BAB7-C20D0EA2588E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59" creationId="{94E30374-38B2-35D3-7915-AF3B2DBED387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60" creationId="{A99A968B-A816-F01D-A496-9412A5A4DCAC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62" creationId="{DF5E4795-28BE-08AC-B3C7-29387772B6F7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63" creationId="{D34CCE5B-8993-68BA-23D6-C6C4C07B11DC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65" creationId="{3F65EBAE-DF79-C305-0F6F-93162D3171C3}"/>
          </ac:spMkLst>
        </pc:spChg>
        <pc:spChg chg="mod">
          <ac:chgData name="#CHAY HUI XIANG#" userId="8ceaab80-259e-4a04-8210-fdfca2a7b0b6" providerId="ADAL" clId="{40515503-AD9F-D442-B0A0-E167B9138625}" dt="2022-10-07T18:49:41.027" v="1501"/>
          <ac:spMkLst>
            <pc:docMk/>
            <pc:sldMk cId="206123491" sldId="370"/>
            <ac:spMk id="66" creationId="{34D8D4B9-C522-375B-E4E9-4C83B3AB608A}"/>
          </ac:spMkLst>
        </pc:spChg>
        <pc:spChg chg="add mod">
          <ac:chgData name="#CHAY HUI XIANG#" userId="8ceaab80-259e-4a04-8210-fdfca2a7b0b6" providerId="ADAL" clId="{40515503-AD9F-D442-B0A0-E167B9138625}" dt="2022-10-07T18:50:51.085" v="1622" actId="20577"/>
          <ac:spMkLst>
            <pc:docMk/>
            <pc:sldMk cId="206123491" sldId="370"/>
            <ac:spMk id="67" creationId="{FB71D3B3-B73A-13BA-7A90-F5FFF6DE7BC1}"/>
          </ac:spMkLst>
        </pc:s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2" creationId="{3230C375-5220-E2CD-BD5B-687964F4050A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4" creationId="{848EA34E-1510-4B9D-89CD-7B7EEC3DC4E2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9" creationId="{139EFCCC-3BD4-C0C2-452E-B055BAEAFDA8}"/>
          </ac:grpSpMkLst>
        </pc:grpChg>
        <pc:grpChg chg="mod">
          <ac:chgData name="#CHAY HUI XIANG#" userId="8ceaab80-259e-4a04-8210-fdfca2a7b0b6" providerId="ADAL" clId="{40515503-AD9F-D442-B0A0-E167B9138625}" dt="2022-10-07T18:49:25.403" v="1498" actId="1076"/>
          <ac:grpSpMkLst>
            <pc:docMk/>
            <pc:sldMk cId="206123491" sldId="370"/>
            <ac:grpSpMk id="41" creationId="{BDBDAE0C-D5F8-F080-5A6A-500F85562D55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44" creationId="{868A2DE2-6A93-3881-9B71-6C8509596F00}"/>
          </ac:grpSpMkLst>
        </pc:grpChg>
        <pc:grpChg chg="mod">
          <ac:chgData name="#CHAY HUI XIANG#" userId="8ceaab80-259e-4a04-8210-fdfca2a7b0b6" providerId="ADAL" clId="{40515503-AD9F-D442-B0A0-E167B9138625}" dt="2022-10-07T18:49:25.403" v="1498" actId="1076"/>
          <ac:grpSpMkLst>
            <pc:docMk/>
            <pc:sldMk cId="206123491" sldId="370"/>
            <ac:grpSpMk id="53" creationId="{375269B5-65FC-3FFE-7E5B-45A9115A915B}"/>
          </ac:grpSpMkLst>
        </pc:grpChg>
        <pc:grpChg chg="mod">
          <ac:chgData name="#CHAY HUI XIANG#" userId="8ceaab80-259e-4a04-8210-fdfca2a7b0b6" providerId="ADAL" clId="{40515503-AD9F-D442-B0A0-E167B9138625}" dt="2022-10-07T18:49:25.403" v="1498" actId="1076"/>
          <ac:grpSpMkLst>
            <pc:docMk/>
            <pc:sldMk cId="206123491" sldId="370"/>
            <ac:grpSpMk id="54" creationId="{C5A0546B-7689-A4C7-1FFA-63AC616DEF53}"/>
          </ac:grpSpMkLst>
        </pc:grpChg>
        <pc:grpChg chg="mod">
          <ac:chgData name="#CHAY HUI XIANG#" userId="8ceaab80-259e-4a04-8210-fdfca2a7b0b6" providerId="ADAL" clId="{40515503-AD9F-D442-B0A0-E167B9138625}" dt="2022-10-07T18:49:25.403" v="1498" actId="1076"/>
          <ac:grpSpMkLst>
            <pc:docMk/>
            <pc:sldMk cId="206123491" sldId="370"/>
            <ac:grpSpMk id="55" creationId="{5435C67C-7664-2071-555D-93A599FD6B28}"/>
          </ac:grpSpMkLst>
        </pc:grpChg>
        <pc:grpChg chg="mod">
          <ac:chgData name="#CHAY HUI XIANG#" userId="8ceaab80-259e-4a04-8210-fdfca2a7b0b6" providerId="ADAL" clId="{40515503-AD9F-D442-B0A0-E167B9138625}" dt="2022-10-07T18:49:25.403" v="1498" actId="1076"/>
          <ac:grpSpMkLst>
            <pc:docMk/>
            <pc:sldMk cId="206123491" sldId="370"/>
            <ac:grpSpMk id="56" creationId="{2C6440F0-0C0A-7CD5-FEEA-5F780D59A607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58" creationId="{BAD63699-FE2B-1607-19C9-116E45D4C5A6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61" creationId="{3EDE8DF2-AB8D-A0C8-A9B1-95721CF5D2DE}"/>
          </ac:grpSpMkLst>
        </pc:grpChg>
        <pc:grpChg chg="add mod">
          <ac:chgData name="#CHAY HUI XIANG#" userId="8ceaab80-259e-4a04-8210-fdfca2a7b0b6" providerId="ADAL" clId="{40515503-AD9F-D442-B0A0-E167B9138625}" dt="2022-10-07T18:49:41.027" v="1501"/>
          <ac:grpSpMkLst>
            <pc:docMk/>
            <pc:sldMk cId="206123491" sldId="370"/>
            <ac:grpSpMk id="64" creationId="{DCBB6884-DBB0-5297-DF3D-6007AF20CBA8}"/>
          </ac:grpSpMkLst>
        </pc:grpChg>
        <pc:picChg chg="mod">
          <ac:chgData name="#CHAY HUI XIANG#" userId="8ceaab80-259e-4a04-8210-fdfca2a7b0b6" providerId="ADAL" clId="{40515503-AD9F-D442-B0A0-E167B9138625}" dt="2022-10-07T18:49:25.403" v="1498" actId="1076"/>
          <ac:picMkLst>
            <pc:docMk/>
            <pc:sldMk cId="206123491" sldId="370"/>
            <ac:picMk id="6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9:25.403" v="1498" actId="1076"/>
          <ac:picMkLst>
            <pc:docMk/>
            <pc:sldMk cId="206123491" sldId="370"/>
            <ac:picMk id="7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8:49:25.403" v="1498" actId="1076"/>
          <ac:picMkLst>
            <pc:docMk/>
            <pc:sldMk cId="206123491" sldId="370"/>
            <ac:picMk id="8" creationId="{00000000-0000-0000-0000-000000000000}"/>
          </ac:picMkLst>
        </pc:picChg>
        <pc:picChg chg="add mod">
          <ac:chgData name="#CHAY HUI XIANG#" userId="8ceaab80-259e-4a04-8210-fdfca2a7b0b6" providerId="ADAL" clId="{40515503-AD9F-D442-B0A0-E167B9138625}" dt="2022-10-07T18:49:41.027" v="1501"/>
          <ac:picMkLst>
            <pc:docMk/>
            <pc:sldMk cId="206123491" sldId="370"/>
            <ac:picMk id="11" creationId="{3753FB8B-AF71-2C1C-A9EE-40BDC5C523DF}"/>
          </ac:picMkLst>
        </pc:picChg>
        <pc:picChg chg="add mod">
          <ac:chgData name="#CHAY HUI XIANG#" userId="8ceaab80-259e-4a04-8210-fdfca2a7b0b6" providerId="ADAL" clId="{40515503-AD9F-D442-B0A0-E167B9138625}" dt="2022-10-07T18:49:41.027" v="1501"/>
          <ac:picMkLst>
            <pc:docMk/>
            <pc:sldMk cId="206123491" sldId="370"/>
            <ac:picMk id="12" creationId="{9EB4344C-A070-CAD5-708D-938A6B0B26D7}"/>
          </ac:picMkLst>
        </pc:picChg>
        <pc:picChg chg="add mod">
          <ac:chgData name="#CHAY HUI XIANG#" userId="8ceaab80-259e-4a04-8210-fdfca2a7b0b6" providerId="ADAL" clId="{40515503-AD9F-D442-B0A0-E167B9138625}" dt="2022-10-07T18:49:41.027" v="1501"/>
          <ac:picMkLst>
            <pc:docMk/>
            <pc:sldMk cId="206123491" sldId="370"/>
            <ac:picMk id="13" creationId="{481689BB-B9F4-D735-D716-608CDC97883E}"/>
          </ac:picMkLst>
        </pc:picChg>
        <pc:picChg chg="add mod">
          <ac:chgData name="#CHAY HUI XIANG#" userId="8ceaab80-259e-4a04-8210-fdfca2a7b0b6" providerId="ADAL" clId="{40515503-AD9F-D442-B0A0-E167B9138625}" dt="2022-10-07T18:49:41.027" v="1501"/>
          <ac:picMkLst>
            <pc:docMk/>
            <pc:sldMk cId="206123491" sldId="370"/>
            <ac:picMk id="14" creationId="{ED8640EC-D814-C9F5-8528-CE23A1509CF1}"/>
          </ac:picMkLst>
        </pc:picChg>
        <pc:picChg chg="mod">
          <ac:chgData name="#CHAY HUI XIANG#" userId="8ceaab80-259e-4a04-8210-fdfca2a7b0b6" providerId="ADAL" clId="{40515503-AD9F-D442-B0A0-E167B9138625}" dt="2022-10-07T18:49:25.403" v="1498" actId="1076"/>
          <ac:picMkLst>
            <pc:docMk/>
            <pc:sldMk cId="206123491" sldId="370"/>
            <ac:picMk id="52" creationId="{0E770B46-EAA2-D4D1-454E-C46C62F0E585}"/>
          </ac:picMkLst>
        </pc:picChg>
      </pc:sldChg>
      <pc:sldChg chg="addSp delSp modSp add mod modAnim">
        <pc:chgData name="#CHAY HUI XIANG#" userId="8ceaab80-259e-4a04-8210-fdfca2a7b0b6" providerId="ADAL" clId="{40515503-AD9F-D442-B0A0-E167B9138625}" dt="2022-10-15T09:11:55.796" v="4746"/>
        <pc:sldMkLst>
          <pc:docMk/>
          <pc:sldMk cId="3742496950" sldId="371"/>
        </pc:sldMkLst>
        <pc:spChg chg="mod">
          <ac:chgData name="#CHAY HUI XIANG#" userId="8ceaab80-259e-4a04-8210-fdfca2a7b0b6" providerId="ADAL" clId="{40515503-AD9F-D442-B0A0-E167B9138625}" dt="2022-10-07T18:52:07.490" v="1645" actId="1076"/>
          <ac:spMkLst>
            <pc:docMk/>
            <pc:sldMk cId="3742496950" sldId="371"/>
            <ac:spMk id="51" creationId="{D276CCB1-5A19-9DEF-FD30-A9597FEC2FC9}"/>
          </ac:spMkLst>
        </pc:spChg>
        <pc:spChg chg="mod">
          <ac:chgData name="#CHAY HUI XIANG#" userId="8ceaab80-259e-4a04-8210-fdfca2a7b0b6" providerId="ADAL" clId="{40515503-AD9F-D442-B0A0-E167B9138625}" dt="2022-10-07T18:52:07.490" v="1645" actId="1076"/>
          <ac:spMkLst>
            <pc:docMk/>
            <pc:sldMk cId="3742496950" sldId="371"/>
            <ac:spMk id="57" creationId="{37159673-6ED9-8225-BAB7-C20D0EA2588E}"/>
          </ac:spMkLst>
        </pc:spChg>
        <pc:spChg chg="mod">
          <ac:chgData name="#CHAY HUI XIANG#" userId="8ceaab80-259e-4a04-8210-fdfca2a7b0b6" providerId="ADAL" clId="{40515503-AD9F-D442-B0A0-E167B9138625}" dt="2022-10-07T18:51:52.590" v="1639" actId="20577"/>
          <ac:spMkLst>
            <pc:docMk/>
            <pc:sldMk cId="3742496950" sldId="371"/>
            <ac:spMk id="67" creationId="{FB71D3B3-B73A-13BA-7A90-F5FFF6DE7BC1}"/>
          </ac:spMkLst>
        </pc:spChg>
        <pc:spChg chg="add mod">
          <ac:chgData name="#CHAY HUI XIANG#" userId="8ceaab80-259e-4a04-8210-fdfca2a7b0b6" providerId="ADAL" clId="{40515503-AD9F-D442-B0A0-E167B9138625}" dt="2022-10-07T18:53:18.446" v="1694" actId="1076"/>
          <ac:spMkLst>
            <pc:docMk/>
            <pc:sldMk cId="3742496950" sldId="371"/>
            <ac:spMk id="68" creationId="{470BDE47-659F-B244-A857-773A70185DF8}"/>
          </ac:spMkLst>
        </pc:spChg>
        <pc:spChg chg="add mod">
          <ac:chgData name="#CHAY HUI XIANG#" userId="8ceaab80-259e-4a04-8210-fdfca2a7b0b6" providerId="ADAL" clId="{40515503-AD9F-D442-B0A0-E167B9138625}" dt="2022-10-07T18:53:18.446" v="1694" actId="1076"/>
          <ac:spMkLst>
            <pc:docMk/>
            <pc:sldMk cId="3742496950" sldId="371"/>
            <ac:spMk id="69" creationId="{E5891601-799C-9AB6-18A2-D54E22F0854B}"/>
          </ac:spMkLst>
        </pc:spChg>
        <pc:spChg chg="add mod">
          <ac:chgData name="#CHAY HUI XIANG#" userId="8ceaab80-259e-4a04-8210-fdfca2a7b0b6" providerId="ADAL" clId="{40515503-AD9F-D442-B0A0-E167B9138625}" dt="2022-10-07T18:53:21.271" v="1695" actId="1076"/>
          <ac:spMkLst>
            <pc:docMk/>
            <pc:sldMk cId="3742496950" sldId="371"/>
            <ac:spMk id="70" creationId="{93F9AFE4-AA23-45B8-A5AB-CA8D54576DD8}"/>
          </ac:spMkLst>
        </pc:spChg>
        <pc:spChg chg="add mod">
          <ac:chgData name="#CHAY HUI XIANG#" userId="8ceaab80-259e-4a04-8210-fdfca2a7b0b6" providerId="ADAL" clId="{40515503-AD9F-D442-B0A0-E167B9138625}" dt="2022-10-07T18:53:43.099" v="1705" actId="20577"/>
          <ac:spMkLst>
            <pc:docMk/>
            <pc:sldMk cId="3742496950" sldId="371"/>
            <ac:spMk id="71" creationId="{7EAE3AAD-C1EF-BB18-4471-A2C633013D55}"/>
          </ac:spMkLst>
        </pc:spChg>
        <pc:spChg chg="add del mod">
          <ac:chgData name="#CHAY HUI XIANG#" userId="8ceaab80-259e-4a04-8210-fdfca2a7b0b6" providerId="ADAL" clId="{40515503-AD9F-D442-B0A0-E167B9138625}" dt="2022-10-07T18:54:42.744" v="1707"/>
          <ac:spMkLst>
            <pc:docMk/>
            <pc:sldMk cId="3742496950" sldId="371"/>
            <ac:spMk id="72" creationId="{160CCCEA-9CBC-A185-7091-03FB2139E1BA}"/>
          </ac:spMkLst>
        </pc:spChg>
        <pc:spChg chg="add mod">
          <ac:chgData name="#CHAY HUI XIANG#" userId="8ceaab80-259e-4a04-8210-fdfca2a7b0b6" providerId="ADAL" clId="{40515503-AD9F-D442-B0A0-E167B9138625}" dt="2022-10-07T18:58:08.798" v="1844" actId="20577"/>
          <ac:spMkLst>
            <pc:docMk/>
            <pc:sldMk cId="3742496950" sldId="371"/>
            <ac:spMk id="73" creationId="{99779804-C7AA-AC31-53C8-FDBB96D91285}"/>
          </ac:spMkLst>
        </pc:spChg>
        <pc:spChg chg="add mod">
          <ac:chgData name="#CHAY HUI XIANG#" userId="8ceaab80-259e-4a04-8210-fdfca2a7b0b6" providerId="ADAL" clId="{40515503-AD9F-D442-B0A0-E167B9138625}" dt="2022-10-07T18:58:17.651" v="1854" actId="1076"/>
          <ac:spMkLst>
            <pc:docMk/>
            <pc:sldMk cId="3742496950" sldId="371"/>
            <ac:spMk id="74" creationId="{D9816835-DF28-0CE9-C707-98358FAE2543}"/>
          </ac:spMkLst>
        </pc:spChg>
        <pc:spChg chg="add mod">
          <ac:chgData name="#CHAY HUI XIANG#" userId="8ceaab80-259e-4a04-8210-fdfca2a7b0b6" providerId="ADAL" clId="{40515503-AD9F-D442-B0A0-E167B9138625}" dt="2022-10-07T18:58:57.059" v="1869" actId="1076"/>
          <ac:spMkLst>
            <pc:docMk/>
            <pc:sldMk cId="3742496950" sldId="371"/>
            <ac:spMk id="75" creationId="{46921B02-B6F2-150D-7275-C25EE9EE5410}"/>
          </ac:spMkLst>
        </pc:spChg>
        <pc:spChg chg="add mod">
          <ac:chgData name="#CHAY HUI XIANG#" userId="8ceaab80-259e-4a04-8210-fdfca2a7b0b6" providerId="ADAL" clId="{40515503-AD9F-D442-B0A0-E167B9138625}" dt="2022-10-07T18:59:18.081" v="1880" actId="20577"/>
          <ac:spMkLst>
            <pc:docMk/>
            <pc:sldMk cId="3742496950" sldId="371"/>
            <ac:spMk id="76" creationId="{679A9313-6480-E9DE-32DF-81C9B968C73F}"/>
          </ac:spMkLst>
        </pc:spChg>
        <pc:grpChg chg="mod">
          <ac:chgData name="#CHAY HUI XIANG#" userId="8ceaab80-259e-4a04-8210-fdfca2a7b0b6" providerId="ADAL" clId="{40515503-AD9F-D442-B0A0-E167B9138625}" dt="2022-10-07T18:52:07.490" v="1645" actId="1076"/>
          <ac:grpSpMkLst>
            <pc:docMk/>
            <pc:sldMk cId="3742496950" sldId="371"/>
            <ac:grpSpMk id="44" creationId="{868A2DE2-6A93-3881-9B71-6C8509596F00}"/>
          </ac:grpSpMkLst>
        </pc:grpChg>
        <pc:grpChg chg="del">
          <ac:chgData name="#CHAY HUI XIANG#" userId="8ceaab80-259e-4a04-8210-fdfca2a7b0b6" providerId="ADAL" clId="{40515503-AD9F-D442-B0A0-E167B9138625}" dt="2022-10-07T18:51:24.171" v="1626" actId="478"/>
          <ac:grpSpMkLst>
            <pc:docMk/>
            <pc:sldMk cId="3742496950" sldId="371"/>
            <ac:grpSpMk id="58" creationId="{BAD63699-FE2B-1607-19C9-116E45D4C5A6}"/>
          </ac:grpSpMkLst>
        </pc:grpChg>
        <pc:grpChg chg="del">
          <ac:chgData name="#CHAY HUI XIANG#" userId="8ceaab80-259e-4a04-8210-fdfca2a7b0b6" providerId="ADAL" clId="{40515503-AD9F-D442-B0A0-E167B9138625}" dt="2022-10-07T18:53:37.235" v="1696" actId="478"/>
          <ac:grpSpMkLst>
            <pc:docMk/>
            <pc:sldMk cId="3742496950" sldId="371"/>
            <ac:grpSpMk id="61" creationId="{3EDE8DF2-AB8D-A0C8-A9B1-95721CF5D2DE}"/>
          </ac:grpSpMkLst>
        </pc:grpChg>
        <pc:grpChg chg="del">
          <ac:chgData name="#CHAY HUI XIANG#" userId="8ceaab80-259e-4a04-8210-fdfca2a7b0b6" providerId="ADAL" clId="{40515503-AD9F-D442-B0A0-E167B9138625}" dt="2022-10-07T18:59:20.056" v="1881" actId="478"/>
          <ac:grpSpMkLst>
            <pc:docMk/>
            <pc:sldMk cId="3742496950" sldId="371"/>
            <ac:grpSpMk id="64" creationId="{DCBB6884-DBB0-5297-DF3D-6007AF20CBA8}"/>
          </ac:grpSpMkLst>
        </pc:grpChg>
        <pc:picChg chg="add mod">
          <ac:chgData name="#CHAY HUI XIANG#" userId="8ceaab80-259e-4a04-8210-fdfca2a7b0b6" providerId="ADAL" clId="{40515503-AD9F-D442-B0A0-E167B9138625}" dt="2022-10-07T18:52:15.631" v="1650" actId="1076"/>
          <ac:picMkLst>
            <pc:docMk/>
            <pc:sldMk cId="3742496950" sldId="371"/>
            <ac:picMk id="1026" creationId="{CCDFB99E-8B13-01F3-1931-66ED0BD4AEAC}"/>
          </ac:picMkLst>
        </pc:picChg>
        <pc:picChg chg="add mod">
          <ac:chgData name="#CHAY HUI XIANG#" userId="8ceaab80-259e-4a04-8210-fdfca2a7b0b6" providerId="ADAL" clId="{40515503-AD9F-D442-B0A0-E167B9138625}" dt="2022-10-07T18:52:59.800" v="1677" actId="1076"/>
          <ac:picMkLst>
            <pc:docMk/>
            <pc:sldMk cId="3742496950" sldId="371"/>
            <ac:picMk id="1028" creationId="{BABFA936-D633-9E9D-35DF-13E44B56E95B}"/>
          </ac:picMkLst>
        </pc:picChg>
        <pc:picChg chg="add mod">
          <ac:chgData name="#CHAY HUI XIANG#" userId="8ceaab80-259e-4a04-8210-fdfca2a7b0b6" providerId="ADAL" clId="{40515503-AD9F-D442-B0A0-E167B9138625}" dt="2022-10-07T18:52:58.443" v="1676" actId="1076"/>
          <ac:picMkLst>
            <pc:docMk/>
            <pc:sldMk cId="3742496950" sldId="371"/>
            <ac:picMk id="1030" creationId="{BE12EC0C-CFC2-9BF9-1485-F8ABBD1D4E5A}"/>
          </ac:picMkLst>
        </pc:picChg>
        <pc:picChg chg="add mod">
          <ac:chgData name="#CHAY HUI XIANG#" userId="8ceaab80-259e-4a04-8210-fdfca2a7b0b6" providerId="ADAL" clId="{40515503-AD9F-D442-B0A0-E167B9138625}" dt="2022-10-07T18:56:33.676" v="1830" actId="1076"/>
          <ac:picMkLst>
            <pc:docMk/>
            <pc:sldMk cId="3742496950" sldId="371"/>
            <ac:picMk id="1032" creationId="{39C4C0A9-1D55-5EC4-6AB0-AF45EB0935F7}"/>
          </ac:picMkLst>
        </pc:picChg>
        <pc:picChg chg="add mod">
          <ac:chgData name="#CHAY HUI XIANG#" userId="8ceaab80-259e-4a04-8210-fdfca2a7b0b6" providerId="ADAL" clId="{40515503-AD9F-D442-B0A0-E167B9138625}" dt="2022-10-07T18:58:17.651" v="1854" actId="1076"/>
          <ac:picMkLst>
            <pc:docMk/>
            <pc:sldMk cId="3742496950" sldId="371"/>
            <ac:picMk id="1034" creationId="{160ED79F-AA32-B7EF-23B1-06925E673D46}"/>
          </ac:picMkLst>
        </pc:picChg>
        <pc:picChg chg="add del">
          <ac:chgData name="#CHAY HUI XIANG#" userId="8ceaab80-259e-4a04-8210-fdfca2a7b0b6" providerId="ADAL" clId="{40515503-AD9F-D442-B0A0-E167B9138625}" dt="2022-10-07T18:58:35.857" v="1856" actId="478"/>
          <ac:picMkLst>
            <pc:docMk/>
            <pc:sldMk cId="3742496950" sldId="371"/>
            <ac:picMk id="1036" creationId="{C232C0E8-283D-456D-E15B-9F5731C2D801}"/>
          </ac:picMkLst>
        </pc:picChg>
        <pc:picChg chg="add mod">
          <ac:chgData name="#CHAY HUI XIANG#" userId="8ceaab80-259e-4a04-8210-fdfca2a7b0b6" providerId="ADAL" clId="{40515503-AD9F-D442-B0A0-E167B9138625}" dt="2022-10-07T18:58:50.005" v="1860" actId="14100"/>
          <ac:picMkLst>
            <pc:docMk/>
            <pc:sldMk cId="3742496950" sldId="371"/>
            <ac:picMk id="1038" creationId="{5A490AF5-2168-258E-0DB7-D58DD5958A4A}"/>
          </ac:picMkLst>
        </pc:picChg>
        <pc:picChg chg="add mod">
          <ac:chgData name="#CHAY HUI XIANG#" userId="8ceaab80-259e-4a04-8210-fdfca2a7b0b6" providerId="ADAL" clId="{40515503-AD9F-D442-B0A0-E167B9138625}" dt="2022-10-07T19:00:13.368" v="1913" actId="1076"/>
          <ac:picMkLst>
            <pc:docMk/>
            <pc:sldMk cId="3742496950" sldId="371"/>
            <ac:picMk id="1040" creationId="{1FC2C1DC-0CD8-3E45-BA07-ACB12C28849C}"/>
          </ac:picMkLst>
        </pc:picChg>
        <pc:picChg chg="add mod">
          <ac:chgData name="#CHAY HUI XIANG#" userId="8ceaab80-259e-4a04-8210-fdfca2a7b0b6" providerId="ADAL" clId="{40515503-AD9F-D442-B0A0-E167B9138625}" dt="2022-10-07T19:00:12.381" v="1912" actId="1076"/>
          <ac:picMkLst>
            <pc:docMk/>
            <pc:sldMk cId="3742496950" sldId="371"/>
            <ac:picMk id="1042" creationId="{AB57EEEB-785D-5991-FDC8-2643581ACF6B}"/>
          </ac:picMkLst>
        </pc:picChg>
      </pc:sldChg>
      <pc:sldChg chg="modSp add mod">
        <pc:chgData name="#CHAY HUI XIANG#" userId="8ceaab80-259e-4a04-8210-fdfca2a7b0b6" providerId="ADAL" clId="{40515503-AD9F-D442-B0A0-E167B9138625}" dt="2022-10-07T19:33:37.676" v="3171" actId="1076"/>
        <pc:sldMkLst>
          <pc:docMk/>
          <pc:sldMk cId="1691618603" sldId="372"/>
        </pc:sldMkLst>
        <pc:picChg chg="mod">
          <ac:chgData name="#CHAY HUI XIANG#" userId="8ceaab80-259e-4a04-8210-fdfca2a7b0b6" providerId="ADAL" clId="{40515503-AD9F-D442-B0A0-E167B9138625}" dt="2022-10-07T19:33:37.676" v="3171" actId="1076"/>
          <ac:picMkLst>
            <pc:docMk/>
            <pc:sldMk cId="1691618603" sldId="372"/>
            <ac:picMk id="3" creationId="{00000000-0000-0000-0000-000000000000}"/>
          </ac:picMkLst>
        </pc:picChg>
      </pc:sldChg>
      <pc:sldChg chg="add del setBg">
        <pc:chgData name="#CHAY HUI XIANG#" userId="8ceaab80-259e-4a04-8210-fdfca2a7b0b6" providerId="ADAL" clId="{40515503-AD9F-D442-B0A0-E167B9138625}" dt="2022-10-07T19:04:34.391" v="2312"/>
        <pc:sldMkLst>
          <pc:docMk/>
          <pc:sldMk cId="602717218" sldId="373"/>
        </pc:sldMkLst>
      </pc:sldChg>
      <pc:sldChg chg="addSp modSp add ord modAnim">
        <pc:chgData name="#CHAY HUI XIANG#" userId="8ceaab80-259e-4a04-8210-fdfca2a7b0b6" providerId="ADAL" clId="{40515503-AD9F-D442-B0A0-E167B9138625}" dt="2022-10-15T09:32:33.920" v="4886"/>
        <pc:sldMkLst>
          <pc:docMk/>
          <pc:sldMk cId="2954014189" sldId="373"/>
        </pc:sldMkLst>
        <pc:spChg chg="add mod">
          <ac:chgData name="#CHAY HUI XIANG#" userId="8ceaab80-259e-4a04-8210-fdfca2a7b0b6" providerId="ADAL" clId="{40515503-AD9F-D442-B0A0-E167B9138625}" dt="2022-10-07T19:04:53.762" v="2315"/>
          <ac:spMkLst>
            <pc:docMk/>
            <pc:sldMk cId="2954014189" sldId="373"/>
            <ac:spMk id="7" creationId="{7BC03BD9-3B05-2CE0-A5ED-5F08E1D527A3}"/>
          </ac:spMkLst>
        </pc:spChg>
      </pc:sldChg>
      <pc:sldChg chg="modSp add mod ord modTransition modAnim">
        <pc:chgData name="#CHAY HUI XIANG#" userId="8ceaab80-259e-4a04-8210-fdfca2a7b0b6" providerId="ADAL" clId="{40515503-AD9F-D442-B0A0-E167B9138625}" dt="2022-10-15T09:32:29.594" v="4885"/>
        <pc:sldMkLst>
          <pc:docMk/>
          <pc:sldMk cId="3903835447" sldId="374"/>
        </pc:sldMkLst>
        <pc:spChg chg="mod">
          <ac:chgData name="#CHAY HUI XIANG#" userId="8ceaab80-259e-4a04-8210-fdfca2a7b0b6" providerId="ADAL" clId="{40515503-AD9F-D442-B0A0-E167B9138625}" dt="2022-10-07T19:05:24.931" v="2323" actId="1076"/>
          <ac:spMkLst>
            <pc:docMk/>
            <pc:sldMk cId="3903835447" sldId="374"/>
            <ac:spMk id="7" creationId="{7BC03BD9-3B05-2CE0-A5ED-5F08E1D527A3}"/>
          </ac:spMkLst>
        </pc:spChg>
      </pc:sldChg>
      <pc:sldChg chg="add">
        <pc:chgData name="#CHAY HUI XIANG#" userId="8ceaab80-259e-4a04-8210-fdfca2a7b0b6" providerId="ADAL" clId="{40515503-AD9F-D442-B0A0-E167B9138625}" dt="2022-10-07T19:05:45.014" v="2324" actId="2890"/>
        <pc:sldMkLst>
          <pc:docMk/>
          <pc:sldMk cId="2380825200" sldId="375"/>
        </pc:sldMkLst>
      </pc:sldChg>
      <pc:sldChg chg="addSp delSp modSp add mod">
        <pc:chgData name="#CHAY HUI XIANG#" userId="8ceaab80-259e-4a04-8210-fdfca2a7b0b6" providerId="ADAL" clId="{40515503-AD9F-D442-B0A0-E167B9138625}" dt="2022-10-07T19:13:55.563" v="2480" actId="14861"/>
        <pc:sldMkLst>
          <pc:docMk/>
          <pc:sldMk cId="2261658808" sldId="376"/>
        </pc:sldMkLst>
        <pc:spChg chg="mod">
          <ac:chgData name="#CHAY HUI XIANG#" userId="8ceaab80-259e-4a04-8210-fdfca2a7b0b6" providerId="ADAL" clId="{40515503-AD9F-D442-B0A0-E167B9138625}" dt="2022-10-07T19:10:40.533" v="2434" actId="1076"/>
          <ac:spMkLst>
            <pc:docMk/>
            <pc:sldMk cId="2261658808" sldId="376"/>
            <ac:spMk id="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19:10:46.446" v="2435" actId="478"/>
          <ac:spMkLst>
            <pc:docMk/>
            <pc:sldMk cId="2261658808" sldId="376"/>
            <ac:spMk id="6" creationId="{00000000-0000-0000-0000-000000000000}"/>
          </ac:spMkLst>
        </pc:spChg>
        <pc:grpChg chg="del">
          <ac:chgData name="#CHAY HUI XIANG#" userId="8ceaab80-259e-4a04-8210-fdfca2a7b0b6" providerId="ADAL" clId="{40515503-AD9F-D442-B0A0-E167B9138625}" dt="2022-10-07T19:10:49.693" v="2436" actId="478"/>
          <ac:grpSpMkLst>
            <pc:docMk/>
            <pc:sldMk cId="2261658808" sldId="376"/>
            <ac:grpSpMk id="2" creationId="{00000000-0000-0000-0000-000000000000}"/>
          </ac:grpSpMkLst>
        </pc:grpChg>
        <pc:picChg chg="mod">
          <ac:chgData name="#CHAY HUI XIANG#" userId="8ceaab80-259e-4a04-8210-fdfca2a7b0b6" providerId="ADAL" clId="{40515503-AD9F-D442-B0A0-E167B9138625}" dt="2022-10-07T19:12:20.706" v="2447" actId="1076"/>
          <ac:picMkLst>
            <pc:docMk/>
            <pc:sldMk cId="2261658808" sldId="376"/>
            <ac:picMk id="4" creationId="{00000000-0000-0000-0000-000000000000}"/>
          </ac:picMkLst>
        </pc:picChg>
        <pc:picChg chg="add mod">
          <ac:chgData name="#CHAY HUI XIANG#" userId="8ceaab80-259e-4a04-8210-fdfca2a7b0b6" providerId="ADAL" clId="{40515503-AD9F-D442-B0A0-E167B9138625}" dt="2022-10-07T19:13:22.617" v="2476" actId="14861"/>
          <ac:picMkLst>
            <pc:docMk/>
            <pc:sldMk cId="2261658808" sldId="376"/>
            <ac:picMk id="2050" creationId="{C445A0E6-1259-FDE5-6C46-097317C3398F}"/>
          </ac:picMkLst>
        </pc:picChg>
        <pc:picChg chg="add mod">
          <ac:chgData name="#CHAY HUI XIANG#" userId="8ceaab80-259e-4a04-8210-fdfca2a7b0b6" providerId="ADAL" clId="{40515503-AD9F-D442-B0A0-E167B9138625}" dt="2022-10-07T19:13:22.617" v="2476" actId="14861"/>
          <ac:picMkLst>
            <pc:docMk/>
            <pc:sldMk cId="2261658808" sldId="376"/>
            <ac:picMk id="2052" creationId="{89FFF2D4-4B62-4837-1B94-12EBB543A425}"/>
          </ac:picMkLst>
        </pc:picChg>
        <pc:picChg chg="add mod">
          <ac:chgData name="#CHAY HUI XIANG#" userId="8ceaab80-259e-4a04-8210-fdfca2a7b0b6" providerId="ADAL" clId="{40515503-AD9F-D442-B0A0-E167B9138625}" dt="2022-10-07T19:13:09.159" v="2456" actId="1076"/>
          <ac:picMkLst>
            <pc:docMk/>
            <pc:sldMk cId="2261658808" sldId="376"/>
            <ac:picMk id="2054" creationId="{F95B69D8-B71C-8F27-D0F7-33D9CE08BCD4}"/>
          </ac:picMkLst>
        </pc:picChg>
        <pc:picChg chg="add mod">
          <ac:chgData name="#CHAY HUI XIANG#" userId="8ceaab80-259e-4a04-8210-fdfca2a7b0b6" providerId="ADAL" clId="{40515503-AD9F-D442-B0A0-E167B9138625}" dt="2022-10-07T19:13:55.563" v="2480" actId="14861"/>
          <ac:picMkLst>
            <pc:docMk/>
            <pc:sldMk cId="2261658808" sldId="376"/>
            <ac:picMk id="2056" creationId="{89C606A5-C20F-E64E-8C3C-ECD77A6ABFC6}"/>
          </ac:picMkLst>
        </pc:picChg>
        <pc:inkChg chg="add mod">
          <ac:chgData name="#CHAY HUI XIANG#" userId="8ceaab80-259e-4a04-8210-fdfca2a7b0b6" providerId="ADAL" clId="{40515503-AD9F-D442-B0A0-E167B9138625}" dt="2022-10-07T19:11:55.793" v="2442" actId="208"/>
          <ac:inkMkLst>
            <pc:docMk/>
            <pc:sldMk cId="2261658808" sldId="376"/>
            <ac:inkMk id="7" creationId="{246F369B-0F69-3BBE-9825-7ADCB93328E7}"/>
          </ac:inkMkLst>
        </pc:inkChg>
        <pc:inkChg chg="add mod">
          <ac:chgData name="#CHAY HUI XIANG#" userId="8ceaab80-259e-4a04-8210-fdfca2a7b0b6" providerId="ADAL" clId="{40515503-AD9F-D442-B0A0-E167B9138625}" dt="2022-10-07T19:11:55.793" v="2442" actId="208"/>
          <ac:inkMkLst>
            <pc:docMk/>
            <pc:sldMk cId="2261658808" sldId="376"/>
            <ac:inkMk id="8" creationId="{2E26BEAE-054D-1D59-5B88-0A0A59D5ECD8}"/>
          </ac:inkMkLst>
        </pc:inkChg>
        <pc:inkChg chg="add mod">
          <ac:chgData name="#CHAY HUI XIANG#" userId="8ceaab80-259e-4a04-8210-fdfca2a7b0b6" providerId="ADAL" clId="{40515503-AD9F-D442-B0A0-E167B9138625}" dt="2022-10-07T19:11:55.793" v="2442" actId="208"/>
          <ac:inkMkLst>
            <pc:docMk/>
            <pc:sldMk cId="2261658808" sldId="376"/>
            <ac:inkMk id="9" creationId="{301D23A2-C12C-4D37-97F8-9E754EC63BDD}"/>
          </ac:inkMkLst>
        </pc:inkChg>
        <pc:inkChg chg="add mod">
          <ac:chgData name="#CHAY HUI XIANG#" userId="8ceaab80-259e-4a04-8210-fdfca2a7b0b6" providerId="ADAL" clId="{40515503-AD9F-D442-B0A0-E167B9138625}" dt="2022-10-07T19:11:55.793" v="2442" actId="208"/>
          <ac:inkMkLst>
            <pc:docMk/>
            <pc:sldMk cId="2261658808" sldId="376"/>
            <ac:inkMk id="10" creationId="{DAA25FEF-F22A-942F-DA87-08D18BD68AB2}"/>
          </ac:inkMkLst>
        </pc:inkChg>
      </pc:sldChg>
      <pc:sldChg chg="addSp delSp modSp add mod modTransition">
        <pc:chgData name="#CHAY HUI XIANG#" userId="8ceaab80-259e-4a04-8210-fdfca2a7b0b6" providerId="ADAL" clId="{40515503-AD9F-D442-B0A0-E167B9138625}" dt="2022-10-15T09:18:28.857" v="4772"/>
        <pc:sldMkLst>
          <pc:docMk/>
          <pc:sldMk cId="537705007" sldId="377"/>
        </pc:sldMkLst>
        <pc:spChg chg="mod">
          <ac:chgData name="#CHAY HUI XIANG#" userId="8ceaab80-259e-4a04-8210-fdfca2a7b0b6" providerId="ADAL" clId="{40515503-AD9F-D442-B0A0-E167B9138625}" dt="2022-10-07T19:14:57.677" v="2505"/>
          <ac:spMkLst>
            <pc:docMk/>
            <pc:sldMk cId="537705007" sldId="377"/>
            <ac:spMk id="3" creationId="{D4B08B24-D492-5663-FEB6-DB1A42ECF57D}"/>
          </ac:spMkLst>
        </pc:spChg>
        <pc:spChg chg="mod">
          <ac:chgData name="#CHAY HUI XIANG#" userId="8ceaab80-259e-4a04-8210-fdfca2a7b0b6" providerId="ADAL" clId="{40515503-AD9F-D442-B0A0-E167B9138625}" dt="2022-10-07T19:15:04.161" v="2507" actId="166"/>
          <ac:spMkLst>
            <pc:docMk/>
            <pc:sldMk cId="537705007" sldId="377"/>
            <ac:spMk id="5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15T09:18:24.603" v="4771" actId="1076"/>
          <ac:spMkLst>
            <pc:docMk/>
            <pc:sldMk cId="537705007" sldId="377"/>
            <ac:spMk id="6" creationId="{42D831C4-1728-9784-0D45-65A864CD7BAE}"/>
          </ac:spMkLst>
        </pc:spChg>
        <pc:grpChg chg="add mod">
          <ac:chgData name="#CHAY HUI XIANG#" userId="8ceaab80-259e-4a04-8210-fdfca2a7b0b6" providerId="ADAL" clId="{40515503-AD9F-D442-B0A0-E167B9138625}" dt="2022-10-07T19:14:57.677" v="2505"/>
          <ac:grpSpMkLst>
            <pc:docMk/>
            <pc:sldMk cId="537705007" sldId="377"/>
            <ac:grpSpMk id="2" creationId="{1F0F3F05-703C-4B75-D30F-9F585031BB62}"/>
          </ac:grpSpMkLst>
        </pc:grpChg>
        <pc:picChg chg="mod">
          <ac:chgData name="#CHAY HUI XIANG#" userId="8ceaab80-259e-4a04-8210-fdfca2a7b0b6" providerId="ADAL" clId="{40515503-AD9F-D442-B0A0-E167B9138625}" dt="2022-10-07T19:15:00.252" v="2506" actId="166"/>
          <ac:picMkLst>
            <pc:docMk/>
            <pc:sldMk cId="537705007" sldId="377"/>
            <ac:picMk id="4" creationId="{00000000-0000-0000-0000-000000000000}"/>
          </ac:picMkLst>
        </pc:picChg>
        <pc:picChg chg="del">
          <ac:chgData name="#CHAY HUI XIANG#" userId="8ceaab80-259e-4a04-8210-fdfca2a7b0b6" providerId="ADAL" clId="{40515503-AD9F-D442-B0A0-E167B9138625}" dt="2022-10-07T19:14:39.697" v="2496" actId="478"/>
          <ac:picMkLst>
            <pc:docMk/>
            <pc:sldMk cId="537705007" sldId="377"/>
            <ac:picMk id="2050" creationId="{C445A0E6-1259-FDE5-6C46-097317C3398F}"/>
          </ac:picMkLst>
        </pc:picChg>
        <pc:picChg chg="del">
          <ac:chgData name="#CHAY HUI XIANG#" userId="8ceaab80-259e-4a04-8210-fdfca2a7b0b6" providerId="ADAL" clId="{40515503-AD9F-D442-B0A0-E167B9138625}" dt="2022-10-07T19:14:43.807" v="2502" actId="478"/>
          <ac:picMkLst>
            <pc:docMk/>
            <pc:sldMk cId="537705007" sldId="377"/>
            <ac:picMk id="2052" creationId="{89FFF2D4-4B62-4837-1B94-12EBB543A425}"/>
          </ac:picMkLst>
        </pc:picChg>
        <pc:picChg chg="del">
          <ac:chgData name="#CHAY HUI XIANG#" userId="8ceaab80-259e-4a04-8210-fdfca2a7b0b6" providerId="ADAL" clId="{40515503-AD9F-D442-B0A0-E167B9138625}" dt="2022-10-07T19:14:41.974" v="2499" actId="478"/>
          <ac:picMkLst>
            <pc:docMk/>
            <pc:sldMk cId="537705007" sldId="377"/>
            <ac:picMk id="2054" creationId="{F95B69D8-B71C-8F27-D0F7-33D9CE08BCD4}"/>
          </ac:picMkLst>
        </pc:picChg>
        <pc:picChg chg="del">
          <ac:chgData name="#CHAY HUI XIANG#" userId="8ceaab80-259e-4a04-8210-fdfca2a7b0b6" providerId="ADAL" clId="{40515503-AD9F-D442-B0A0-E167B9138625}" dt="2022-10-07T19:14:42.780" v="2500" actId="478"/>
          <ac:picMkLst>
            <pc:docMk/>
            <pc:sldMk cId="537705007" sldId="377"/>
            <ac:picMk id="2056" creationId="{89C606A5-C20F-E64E-8C3C-ECD77A6ABFC6}"/>
          </ac:picMkLst>
        </pc:picChg>
        <pc:inkChg chg="del">
          <ac:chgData name="#CHAY HUI XIANG#" userId="8ceaab80-259e-4a04-8210-fdfca2a7b0b6" providerId="ADAL" clId="{40515503-AD9F-D442-B0A0-E167B9138625}" dt="2022-10-07T19:14:40.345" v="2497" actId="478"/>
          <ac:inkMkLst>
            <pc:docMk/>
            <pc:sldMk cId="537705007" sldId="377"/>
            <ac:inkMk id="7" creationId="{246F369B-0F69-3BBE-9825-7ADCB93328E7}"/>
          </ac:inkMkLst>
        </pc:inkChg>
        <pc:inkChg chg="del">
          <ac:chgData name="#CHAY HUI XIANG#" userId="8ceaab80-259e-4a04-8210-fdfca2a7b0b6" providerId="ADAL" clId="{40515503-AD9F-D442-B0A0-E167B9138625}" dt="2022-10-07T19:14:41.771" v="2498" actId="478"/>
          <ac:inkMkLst>
            <pc:docMk/>
            <pc:sldMk cId="537705007" sldId="377"/>
            <ac:inkMk id="8" creationId="{2E26BEAE-054D-1D59-5B88-0A0A59D5ECD8}"/>
          </ac:inkMkLst>
        </pc:inkChg>
        <pc:inkChg chg="del">
          <ac:chgData name="#CHAY HUI XIANG#" userId="8ceaab80-259e-4a04-8210-fdfca2a7b0b6" providerId="ADAL" clId="{40515503-AD9F-D442-B0A0-E167B9138625}" dt="2022-10-07T19:14:44.909" v="2503" actId="478"/>
          <ac:inkMkLst>
            <pc:docMk/>
            <pc:sldMk cId="537705007" sldId="377"/>
            <ac:inkMk id="9" creationId="{301D23A2-C12C-4D37-97F8-9E754EC63BDD}"/>
          </ac:inkMkLst>
        </pc:inkChg>
        <pc:inkChg chg="del">
          <ac:chgData name="#CHAY HUI XIANG#" userId="8ceaab80-259e-4a04-8210-fdfca2a7b0b6" providerId="ADAL" clId="{40515503-AD9F-D442-B0A0-E167B9138625}" dt="2022-10-07T19:14:43.223" v="2501" actId="478"/>
          <ac:inkMkLst>
            <pc:docMk/>
            <pc:sldMk cId="537705007" sldId="377"/>
            <ac:inkMk id="10" creationId="{DAA25FEF-F22A-942F-DA87-08D18BD68AB2}"/>
          </ac:inkMkLst>
        </pc:inkChg>
      </pc:sldChg>
      <pc:sldChg chg="add del setBg">
        <pc:chgData name="#CHAY HUI XIANG#" userId="8ceaab80-259e-4a04-8210-fdfca2a7b0b6" providerId="ADAL" clId="{40515503-AD9F-D442-B0A0-E167B9138625}" dt="2022-10-07T19:14:09.274" v="2482"/>
        <pc:sldMkLst>
          <pc:docMk/>
          <pc:sldMk cId="2276858827" sldId="377"/>
        </pc:sldMkLst>
      </pc:sldChg>
      <pc:sldChg chg="addSp delSp modSp add mod modAnim">
        <pc:chgData name="#CHAY HUI XIANG#" userId="8ceaab80-259e-4a04-8210-fdfca2a7b0b6" providerId="ADAL" clId="{40515503-AD9F-D442-B0A0-E167B9138625}" dt="2022-10-07T19:21:42.633" v="2761" actId="1076"/>
        <pc:sldMkLst>
          <pc:docMk/>
          <pc:sldMk cId="4241242701" sldId="378"/>
        </pc:sldMkLst>
        <pc:spChg chg="mod">
          <ac:chgData name="#CHAY HUI XIANG#" userId="8ceaab80-259e-4a04-8210-fdfca2a7b0b6" providerId="ADAL" clId="{40515503-AD9F-D442-B0A0-E167B9138625}" dt="2022-10-07T19:19:16.945" v="2651" actId="1076"/>
          <ac:spMkLst>
            <pc:docMk/>
            <pc:sldMk cId="4241242701" sldId="378"/>
            <ac:spMk id="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7T19:18:55.943" v="2637" actId="478"/>
          <ac:spMkLst>
            <pc:docMk/>
            <pc:sldMk cId="4241242701" sldId="378"/>
            <ac:spMk id="6" creationId="{42D831C4-1728-9784-0D45-65A864CD7BAE}"/>
          </ac:spMkLst>
        </pc:spChg>
        <pc:spChg chg="add mod">
          <ac:chgData name="#CHAY HUI XIANG#" userId="8ceaab80-259e-4a04-8210-fdfca2a7b0b6" providerId="ADAL" clId="{40515503-AD9F-D442-B0A0-E167B9138625}" dt="2022-10-07T19:19:19.740" v="2652" actId="1076"/>
          <ac:spMkLst>
            <pc:docMk/>
            <pc:sldMk cId="4241242701" sldId="378"/>
            <ac:spMk id="8" creationId="{683733E5-448C-78BA-F152-B91E48E98C6A}"/>
          </ac:spMkLst>
        </pc:spChg>
        <pc:spChg chg="add mod">
          <ac:chgData name="#CHAY HUI XIANG#" userId="8ceaab80-259e-4a04-8210-fdfca2a7b0b6" providerId="ADAL" clId="{40515503-AD9F-D442-B0A0-E167B9138625}" dt="2022-10-07T19:21:09.176" v="2705" actId="20577"/>
          <ac:spMkLst>
            <pc:docMk/>
            <pc:sldMk cId="4241242701" sldId="378"/>
            <ac:spMk id="24" creationId="{0F4D26EB-60A3-CA9F-CBAB-C838DC045C4A}"/>
          </ac:spMkLst>
        </pc:spChg>
        <pc:spChg chg="add mod">
          <ac:chgData name="#CHAY HUI XIANG#" userId="8ceaab80-259e-4a04-8210-fdfca2a7b0b6" providerId="ADAL" clId="{40515503-AD9F-D442-B0A0-E167B9138625}" dt="2022-10-07T19:21:42.633" v="2761" actId="1076"/>
          <ac:spMkLst>
            <pc:docMk/>
            <pc:sldMk cId="4241242701" sldId="378"/>
            <ac:spMk id="25" creationId="{CA90622F-DC3C-E3D4-5077-0AEE0EFB695A}"/>
          </ac:spMkLst>
        </pc:spChg>
        <pc:grpChg chg="del">
          <ac:chgData name="#CHAY HUI XIANG#" userId="8ceaab80-259e-4a04-8210-fdfca2a7b0b6" providerId="ADAL" clId="{40515503-AD9F-D442-B0A0-E167B9138625}" dt="2022-10-07T19:18:54.558" v="2636" actId="478"/>
          <ac:grpSpMkLst>
            <pc:docMk/>
            <pc:sldMk cId="4241242701" sldId="378"/>
            <ac:grpSpMk id="2" creationId="{1F0F3F05-703C-4B75-D30F-9F585031BB62}"/>
          </ac:grpSpMkLst>
        </pc:grpChg>
        <pc:grpChg chg="add mod">
          <ac:chgData name="#CHAY HUI XIANG#" userId="8ceaab80-259e-4a04-8210-fdfca2a7b0b6" providerId="ADAL" clId="{40515503-AD9F-D442-B0A0-E167B9138625}" dt="2022-10-07T19:20:21.903" v="2681"/>
          <ac:grpSpMkLst>
            <pc:docMk/>
            <pc:sldMk cId="4241242701" sldId="378"/>
            <ac:grpSpMk id="9" creationId="{F817FA35-4C35-E9F6-1AF8-C10AAD7A59E5}"/>
          </ac:grpSpMkLst>
        </pc:grpChg>
        <pc:grpChg chg="mod">
          <ac:chgData name="#CHAY HUI XIANG#" userId="8ceaab80-259e-4a04-8210-fdfca2a7b0b6" providerId="ADAL" clId="{40515503-AD9F-D442-B0A0-E167B9138625}" dt="2022-10-07T19:20:21.903" v="2681"/>
          <ac:grpSpMkLst>
            <pc:docMk/>
            <pc:sldMk cId="4241242701" sldId="378"/>
            <ac:grpSpMk id="10" creationId="{1C77C688-933F-9D52-1DE9-4DFE828FD80B}"/>
          </ac:grpSpMkLst>
        </pc:grpChg>
        <pc:picChg chg="mod">
          <ac:chgData name="#CHAY HUI XIANG#" userId="8ceaab80-259e-4a04-8210-fdfca2a7b0b6" providerId="ADAL" clId="{40515503-AD9F-D442-B0A0-E167B9138625}" dt="2022-10-07T19:19:16.945" v="2651" actId="1076"/>
          <ac:picMkLst>
            <pc:docMk/>
            <pc:sldMk cId="4241242701" sldId="378"/>
            <ac:picMk id="4" creationId="{00000000-0000-0000-0000-000000000000}"/>
          </ac:picMkLst>
        </pc:picChg>
        <pc:picChg chg="add mod">
          <ac:chgData name="#CHAY HUI XIANG#" userId="8ceaab80-259e-4a04-8210-fdfca2a7b0b6" providerId="ADAL" clId="{40515503-AD9F-D442-B0A0-E167B9138625}" dt="2022-10-07T19:19:19.740" v="2652" actId="1076"/>
          <ac:picMkLst>
            <pc:docMk/>
            <pc:sldMk cId="4241242701" sldId="378"/>
            <ac:picMk id="7" creationId="{8B01EF9F-4286-57E2-5AB7-4BECE0B867C8}"/>
          </ac:picMkLst>
        </pc:pic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1" creationId="{A3EA8FE5-A87C-E1EB-F703-8DC99D5C94BF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2" creationId="{597ECFCD-4F44-B74F-F330-47EF19BA5B08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3" creationId="{7E2B9B6D-059C-C1A2-44A2-5A035AF8F855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4" creationId="{980F9F06-BDC9-2B9A-EFEC-CA9E854FE112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5" creationId="{6420FF40-5833-0842-C295-B8598A121FD6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6" creationId="{0745C959-9D4D-4A64-9A0C-625F360C6D5A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7" creationId="{B0A2DD02-BC5A-978C-C09B-26618F2FFF96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8" creationId="{9FA997ED-FA42-667F-2142-D83BB9C3A885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19" creationId="{F9070E8F-1146-F1BC-B661-40ED434AD13E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20" creationId="{A42BF493-D859-FC3A-A8A2-612A6D6B52AB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21" creationId="{C1468BA2-3E56-62BA-F2AB-1B0E00FBD12B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22" creationId="{4EAA17C5-4C67-820B-1933-7A1E5B8D7D34}"/>
          </ac:inkMkLst>
        </pc:inkChg>
        <pc:inkChg chg="mod">
          <ac:chgData name="#CHAY HUI XIANG#" userId="8ceaab80-259e-4a04-8210-fdfca2a7b0b6" providerId="ADAL" clId="{40515503-AD9F-D442-B0A0-E167B9138625}" dt="2022-10-07T19:20:21.903" v="2681"/>
          <ac:inkMkLst>
            <pc:docMk/>
            <pc:sldMk cId="4241242701" sldId="378"/>
            <ac:inkMk id="23" creationId="{576CA172-355F-F37F-F073-90C44FCFEA34}"/>
          </ac:inkMkLst>
        </pc:inkChg>
      </pc:sldChg>
      <pc:sldChg chg="modSp add mod ord modAnim">
        <pc:chgData name="#CHAY HUI XIANG#" userId="8ceaab80-259e-4a04-8210-fdfca2a7b0b6" providerId="ADAL" clId="{40515503-AD9F-D442-B0A0-E167B9138625}" dt="2022-10-15T09:32:24.190" v="4884"/>
        <pc:sldMkLst>
          <pc:docMk/>
          <pc:sldMk cId="851907045" sldId="379"/>
        </pc:sldMkLst>
        <pc:spChg chg="mod">
          <ac:chgData name="#CHAY HUI XIANG#" userId="8ceaab80-259e-4a04-8210-fdfca2a7b0b6" providerId="ADAL" clId="{40515503-AD9F-D442-B0A0-E167B9138625}" dt="2022-10-07T19:22:06.570" v="2766" actId="1076"/>
          <ac:spMkLst>
            <pc:docMk/>
            <pc:sldMk cId="851907045" sldId="379"/>
            <ac:spMk id="7" creationId="{7BC03BD9-3B05-2CE0-A5ED-5F08E1D527A3}"/>
          </ac:spMkLst>
        </pc:spChg>
        <pc:grpChg chg="mod">
          <ac:chgData name="#CHAY HUI XIANG#" userId="8ceaab80-259e-4a04-8210-fdfca2a7b0b6" providerId="ADAL" clId="{40515503-AD9F-D442-B0A0-E167B9138625}" dt="2022-10-08T16:54:12.329" v="4645" actId="14100"/>
          <ac:grpSpMkLst>
            <pc:docMk/>
            <pc:sldMk cId="851907045" sldId="379"/>
            <ac:grpSpMk id="2" creationId="{00000000-0000-0000-0000-000000000000}"/>
          </ac:grpSpMkLst>
        </pc:grpChg>
      </pc:sldChg>
      <pc:sldChg chg="add del setBg">
        <pc:chgData name="#CHAY HUI XIANG#" userId="8ceaab80-259e-4a04-8210-fdfca2a7b0b6" providerId="ADAL" clId="{40515503-AD9F-D442-B0A0-E167B9138625}" dt="2022-10-07T19:21:57.387" v="2763"/>
        <pc:sldMkLst>
          <pc:docMk/>
          <pc:sldMk cId="1530156991" sldId="379"/>
        </pc:sldMkLst>
      </pc:sldChg>
      <pc:sldChg chg="addSp delSp modSp add del mod setBg delAnim modAnim">
        <pc:chgData name="#CHAY HUI XIANG#" userId="8ceaab80-259e-4a04-8210-fdfca2a7b0b6" providerId="ADAL" clId="{40515503-AD9F-D442-B0A0-E167B9138625}" dt="2022-10-07T19:20:42.806" v="2682" actId="2696"/>
        <pc:sldMkLst>
          <pc:docMk/>
          <pc:sldMk cId="2017538063" sldId="379"/>
        </pc:sldMkLst>
        <pc:grpChg chg="del mod">
          <ac:chgData name="#CHAY HUI XIANG#" userId="8ceaab80-259e-4a04-8210-fdfca2a7b0b6" providerId="ADAL" clId="{40515503-AD9F-D442-B0A0-E167B9138625}" dt="2022-10-07T19:19:35.095" v="2658"/>
          <ac:grpSpMkLst>
            <pc:docMk/>
            <pc:sldMk cId="2017538063" sldId="379"/>
            <ac:grpSpMk id="6" creationId="{0D58CBBA-59F2-9577-2498-125D61C87839}"/>
          </ac:grpSpMkLst>
        </pc:grpChg>
        <pc:grpChg chg="del mod">
          <ac:chgData name="#CHAY HUI XIANG#" userId="8ceaab80-259e-4a04-8210-fdfca2a7b0b6" providerId="ADAL" clId="{40515503-AD9F-D442-B0A0-E167B9138625}" dt="2022-10-07T19:19:36.010" v="2660"/>
          <ac:grpSpMkLst>
            <pc:docMk/>
            <pc:sldMk cId="2017538063" sldId="379"/>
            <ac:grpSpMk id="10" creationId="{3C576439-A2FB-338D-14F7-1E957DBC91AB}"/>
          </ac:grpSpMkLst>
        </pc:grpChg>
        <pc:grpChg chg="del mod">
          <ac:chgData name="#CHAY HUI XIANG#" userId="8ceaab80-259e-4a04-8210-fdfca2a7b0b6" providerId="ADAL" clId="{40515503-AD9F-D442-B0A0-E167B9138625}" dt="2022-10-07T19:19:47.146" v="2672"/>
          <ac:grpSpMkLst>
            <pc:docMk/>
            <pc:sldMk cId="2017538063" sldId="379"/>
            <ac:grpSpMk id="12" creationId="{2C0D660E-8B53-0EFE-A8EC-D20FE0B35EF9}"/>
          </ac:grpSpMkLst>
        </pc:grpChg>
        <pc:grpChg chg="del mod">
          <ac:chgData name="#CHAY HUI XIANG#" userId="8ceaab80-259e-4a04-8210-fdfca2a7b0b6" providerId="ADAL" clId="{40515503-AD9F-D442-B0A0-E167B9138625}" dt="2022-10-07T19:19:47.146" v="2672"/>
          <ac:grpSpMkLst>
            <pc:docMk/>
            <pc:sldMk cId="2017538063" sldId="379"/>
            <ac:grpSpMk id="15" creationId="{5337E609-EDC5-3A6E-C165-918621478034}"/>
          </ac:grpSpMkLst>
        </pc:grpChg>
        <pc:grpChg chg="del mod">
          <ac:chgData name="#CHAY HUI XIANG#" userId="8ceaab80-259e-4a04-8210-fdfca2a7b0b6" providerId="ADAL" clId="{40515503-AD9F-D442-B0A0-E167B9138625}" dt="2022-10-07T19:19:43.075" v="2668"/>
          <ac:grpSpMkLst>
            <pc:docMk/>
            <pc:sldMk cId="2017538063" sldId="379"/>
            <ac:grpSpMk id="18" creationId="{5D397B54-B1E5-DD87-B5FD-3C1DB1275271}"/>
          </ac:grpSpMkLst>
        </pc:grpChg>
        <pc:grpChg chg="del mod">
          <ac:chgData name="#CHAY HUI XIANG#" userId="8ceaab80-259e-4a04-8210-fdfca2a7b0b6" providerId="ADAL" clId="{40515503-AD9F-D442-B0A0-E167B9138625}" dt="2022-10-07T19:19:44.637" v="2670"/>
          <ac:grpSpMkLst>
            <pc:docMk/>
            <pc:sldMk cId="2017538063" sldId="379"/>
            <ac:grpSpMk id="20" creationId="{512A9916-15EC-936F-8460-B625CBD55285}"/>
          </ac:grpSpMkLst>
        </pc:grpChg>
        <pc:grpChg chg="del mod">
          <ac:chgData name="#CHAY HUI XIANG#" userId="8ceaab80-259e-4a04-8210-fdfca2a7b0b6" providerId="ADAL" clId="{40515503-AD9F-D442-B0A0-E167B9138625}" dt="2022-10-07T19:19:47.146" v="2672"/>
          <ac:grpSpMkLst>
            <pc:docMk/>
            <pc:sldMk cId="2017538063" sldId="379"/>
            <ac:grpSpMk id="22" creationId="{45E8EA64-2897-AA59-3F90-2363ED55C0EC}"/>
          </ac:grpSpMkLst>
        </pc:grpChg>
        <pc:grpChg chg="mod">
          <ac:chgData name="#CHAY HUI XIANG#" userId="8ceaab80-259e-4a04-8210-fdfca2a7b0b6" providerId="ADAL" clId="{40515503-AD9F-D442-B0A0-E167B9138625}" dt="2022-10-07T19:19:47.146" v="2672"/>
          <ac:grpSpMkLst>
            <pc:docMk/>
            <pc:sldMk cId="2017538063" sldId="379"/>
            <ac:grpSpMk id="24" creationId="{E6761A14-1B95-CC2C-5F2F-3C1EDF28C2BC}"/>
          </ac:grpSpMkLst>
        </pc:grpChg>
        <pc:grpChg chg="add del mod">
          <ac:chgData name="#CHAY HUI XIANG#" userId="8ceaab80-259e-4a04-8210-fdfca2a7b0b6" providerId="ADAL" clId="{40515503-AD9F-D442-B0A0-E167B9138625}" dt="2022-10-07T19:20:21.374" v="2680" actId="21"/>
          <ac:grpSpMkLst>
            <pc:docMk/>
            <pc:sldMk cId="2017538063" sldId="379"/>
            <ac:grpSpMk id="27" creationId="{3C6EF91B-FF7F-6E5C-6DA8-7806C0F3A71A}"/>
          </ac:grpSpMkLst>
        </pc:grpChg>
        <pc:picChg chg="mod">
          <ac:chgData name="#CHAY HUI XIANG#" userId="8ceaab80-259e-4a04-8210-fdfca2a7b0b6" providerId="ADAL" clId="{40515503-AD9F-D442-B0A0-E167B9138625}" dt="2022-10-07T19:20:04.389" v="2676" actId="1076"/>
          <ac:picMkLst>
            <pc:docMk/>
            <pc:sldMk cId="2017538063" sldId="379"/>
            <ac:picMk id="4" creationId="{00000000-0000-0000-0000-000000000000}"/>
          </ac:picMkLst>
        </pc:pic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2" creationId="{C14D9511-AD99-8DFA-710F-1ED9E394628C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3" creationId="{15947C35-3408-70BC-E430-496F39EC1E93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9" creationId="{9EDED11E-A615-72CC-0649-CEE107DEBF55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1" creationId="{EF26D1A2-C194-7A72-280D-5AE2F53FB4B8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3" creationId="{D1C4A58F-7523-BB26-8B18-CCE840010082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4" creationId="{5E34240B-AA08-607A-FD83-62DBAC918B19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6" creationId="{2BB40F1A-8CFE-3B13-F3B3-B8ACF04E3E3E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7" creationId="{64362483-B252-5FE5-5268-AB6753CDBA02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19" creationId="{2E37DCF9-8983-2258-FBBD-CA96AD879779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21" creationId="{44FF56CE-B95D-3E84-C3B3-B8E46C117298}"/>
          </ac:inkMkLst>
        </pc:inkChg>
        <pc:inkChg chg="add mod">
          <ac:chgData name="#CHAY HUI XIANG#" userId="8ceaab80-259e-4a04-8210-fdfca2a7b0b6" providerId="ADAL" clId="{40515503-AD9F-D442-B0A0-E167B9138625}" dt="2022-10-07T19:19:47.146" v="2672"/>
          <ac:inkMkLst>
            <pc:docMk/>
            <pc:sldMk cId="2017538063" sldId="379"/>
            <ac:inkMk id="23" creationId="{4EBB5349-D2CE-3121-03F2-307EA0C0096F}"/>
          </ac:inkMkLst>
        </pc:inkChg>
        <pc:inkChg chg="add">
          <ac:chgData name="#CHAY HUI XIANG#" userId="8ceaab80-259e-4a04-8210-fdfca2a7b0b6" providerId="ADAL" clId="{40515503-AD9F-D442-B0A0-E167B9138625}" dt="2022-10-07T19:19:50.986" v="2673" actId="9405"/>
          <ac:inkMkLst>
            <pc:docMk/>
            <pc:sldMk cId="2017538063" sldId="379"/>
            <ac:inkMk id="25" creationId="{D2599161-9E0F-5A1D-5784-72298061E1EC}"/>
          </ac:inkMkLst>
        </pc:inkChg>
        <pc:inkChg chg="add">
          <ac:chgData name="#CHAY HUI XIANG#" userId="8ceaab80-259e-4a04-8210-fdfca2a7b0b6" providerId="ADAL" clId="{40515503-AD9F-D442-B0A0-E167B9138625}" dt="2022-10-07T19:19:58.693" v="2674" actId="9405"/>
          <ac:inkMkLst>
            <pc:docMk/>
            <pc:sldMk cId="2017538063" sldId="379"/>
            <ac:inkMk id="26" creationId="{734CA165-869B-4974-B4E4-18DAC0B238FA}"/>
          </ac:inkMkLst>
        </pc:inkChg>
      </pc:sldChg>
      <pc:sldChg chg="add">
        <pc:chgData name="#CHAY HUI XIANG#" userId="8ceaab80-259e-4a04-8210-fdfca2a7b0b6" providerId="ADAL" clId="{40515503-AD9F-D442-B0A0-E167B9138625}" dt="2022-10-07T19:23:50.077" v="2767" actId="2890"/>
        <pc:sldMkLst>
          <pc:docMk/>
          <pc:sldMk cId="2945767763" sldId="380"/>
        </pc:sldMkLst>
      </pc:sldChg>
      <pc:sldChg chg="modSp add mod ord">
        <pc:chgData name="#CHAY HUI XIANG#" userId="8ceaab80-259e-4a04-8210-fdfca2a7b0b6" providerId="ADAL" clId="{40515503-AD9F-D442-B0A0-E167B9138625}" dt="2022-10-08T07:59:16.094" v="4432" actId="20577"/>
        <pc:sldMkLst>
          <pc:docMk/>
          <pc:sldMk cId="2956940479" sldId="381"/>
        </pc:sldMkLst>
        <pc:spChg chg="mod">
          <ac:chgData name="#CHAY HUI XIANG#" userId="8ceaab80-259e-4a04-8210-fdfca2a7b0b6" providerId="ADAL" clId="{40515503-AD9F-D442-B0A0-E167B9138625}" dt="2022-10-08T07:59:16.094" v="4432" actId="20577"/>
          <ac:spMkLst>
            <pc:docMk/>
            <pc:sldMk cId="2956940479" sldId="381"/>
            <ac:spMk id="7" creationId="{00000000-0000-0000-0000-000000000000}"/>
          </ac:spMkLst>
        </pc:spChg>
      </pc:sldChg>
      <pc:sldChg chg="addSp delSp modSp add mod modTransition">
        <pc:chgData name="#CHAY HUI XIANG#" userId="8ceaab80-259e-4a04-8210-fdfca2a7b0b6" providerId="ADAL" clId="{40515503-AD9F-D442-B0A0-E167B9138625}" dt="2022-10-15T09:18:46.308" v="4773"/>
        <pc:sldMkLst>
          <pc:docMk/>
          <pc:sldMk cId="902421635" sldId="382"/>
        </pc:sldMkLst>
        <pc:spChg chg="del">
          <ac:chgData name="#CHAY HUI XIANG#" userId="8ceaab80-259e-4a04-8210-fdfca2a7b0b6" providerId="ADAL" clId="{40515503-AD9F-D442-B0A0-E167B9138625}" dt="2022-10-07T19:29:01.685" v="3101" actId="478"/>
          <ac:spMkLst>
            <pc:docMk/>
            <pc:sldMk cId="902421635" sldId="382"/>
            <ac:spMk id="7" creationId="{00000000-0000-0000-0000-000000000000}"/>
          </ac:spMkLst>
        </pc:spChg>
        <pc:spChg chg="add del mod">
          <ac:chgData name="#CHAY HUI XIANG#" userId="8ceaab80-259e-4a04-8210-fdfca2a7b0b6" providerId="ADAL" clId="{40515503-AD9F-D442-B0A0-E167B9138625}" dt="2022-10-07T19:31:02.241" v="3128" actId="478"/>
          <ac:spMkLst>
            <pc:docMk/>
            <pc:sldMk cId="902421635" sldId="382"/>
            <ac:spMk id="8" creationId="{8B8B6133-F829-D1A1-AF94-45BDDCF81EEE}"/>
          </ac:spMkLst>
        </pc:spChg>
        <pc:spChg chg="add del mod">
          <ac:chgData name="#CHAY HUI XIANG#" userId="8ceaab80-259e-4a04-8210-fdfca2a7b0b6" providerId="ADAL" clId="{40515503-AD9F-D442-B0A0-E167B9138625}" dt="2022-10-07T19:31:02.241" v="3128" actId="478"/>
          <ac:spMkLst>
            <pc:docMk/>
            <pc:sldMk cId="902421635" sldId="382"/>
            <ac:spMk id="9" creationId="{CB9F1A2C-68D9-C3F8-90AD-EC2BF182E2EA}"/>
          </ac:spMkLst>
        </pc:spChg>
        <pc:spChg chg="add del mod">
          <ac:chgData name="#CHAY HUI XIANG#" userId="8ceaab80-259e-4a04-8210-fdfca2a7b0b6" providerId="ADAL" clId="{40515503-AD9F-D442-B0A0-E167B9138625}" dt="2022-10-07T19:31:02.241" v="3128" actId="478"/>
          <ac:spMkLst>
            <pc:docMk/>
            <pc:sldMk cId="902421635" sldId="382"/>
            <ac:spMk id="10" creationId="{0DBE1379-E122-7118-917F-1F1C46741297}"/>
          </ac:spMkLst>
        </pc:spChg>
        <pc:spChg chg="add del mod">
          <ac:chgData name="#CHAY HUI XIANG#" userId="8ceaab80-259e-4a04-8210-fdfca2a7b0b6" providerId="ADAL" clId="{40515503-AD9F-D442-B0A0-E167B9138625}" dt="2022-10-07T19:31:02.241" v="3128" actId="478"/>
          <ac:spMkLst>
            <pc:docMk/>
            <pc:sldMk cId="902421635" sldId="382"/>
            <ac:spMk id="11" creationId="{25EF0C8C-3A18-68C8-FF5F-C3BFF0E14202}"/>
          </ac:spMkLst>
        </pc:spChg>
        <pc:spChg chg="add del mod">
          <ac:chgData name="#CHAY HUI XIANG#" userId="8ceaab80-259e-4a04-8210-fdfca2a7b0b6" providerId="ADAL" clId="{40515503-AD9F-D442-B0A0-E167B9138625}" dt="2022-10-07T19:31:02.241" v="3128" actId="478"/>
          <ac:spMkLst>
            <pc:docMk/>
            <pc:sldMk cId="902421635" sldId="382"/>
            <ac:spMk id="12" creationId="{4375C8B2-B920-8B2E-736B-10CDAE70A1E5}"/>
          </ac:spMkLst>
        </pc:spChg>
        <pc:spChg chg="add del mod">
          <ac:chgData name="#CHAY HUI XIANG#" userId="8ceaab80-259e-4a04-8210-fdfca2a7b0b6" providerId="ADAL" clId="{40515503-AD9F-D442-B0A0-E167B9138625}" dt="2022-10-07T19:30:54.949" v="3125"/>
          <ac:spMkLst>
            <pc:docMk/>
            <pc:sldMk cId="902421635" sldId="382"/>
            <ac:spMk id="13" creationId="{176CE9E0-005C-C676-184B-1E3AC2B837F2}"/>
          </ac:spMkLst>
        </pc:spChg>
        <pc:spChg chg="add mod">
          <ac:chgData name="#CHAY HUI XIANG#" userId="8ceaab80-259e-4a04-8210-fdfca2a7b0b6" providerId="ADAL" clId="{40515503-AD9F-D442-B0A0-E167B9138625}" dt="2022-10-08T14:28:54.979" v="4589" actId="20577"/>
          <ac:spMkLst>
            <pc:docMk/>
            <pc:sldMk cId="902421635" sldId="382"/>
            <ac:spMk id="14" creationId="{99CFE66A-C2F7-A60A-032E-1B68D6656DAE}"/>
          </ac:spMkLst>
        </pc:spChg>
        <pc:spChg chg="add mod">
          <ac:chgData name="#CHAY HUI XIANG#" userId="8ceaab80-259e-4a04-8210-fdfca2a7b0b6" providerId="ADAL" clId="{40515503-AD9F-D442-B0A0-E167B9138625}" dt="2022-10-07T19:33:23.456" v="3167" actId="1076"/>
          <ac:spMkLst>
            <pc:docMk/>
            <pc:sldMk cId="902421635" sldId="382"/>
            <ac:spMk id="15" creationId="{32013930-14C3-ABCF-D688-BB71EBE8AF36}"/>
          </ac:spMkLst>
        </pc:spChg>
        <pc:spChg chg="add del">
          <ac:chgData name="#CHAY HUI XIANG#" userId="8ceaab80-259e-4a04-8210-fdfca2a7b0b6" providerId="ADAL" clId="{40515503-AD9F-D442-B0A0-E167B9138625}" dt="2022-10-07T19:33:35.042" v="3169" actId="22"/>
          <ac:spMkLst>
            <pc:docMk/>
            <pc:sldMk cId="902421635" sldId="382"/>
            <ac:spMk id="17" creationId="{43A2AC5A-065D-2CBA-1F77-37248A95E158}"/>
          </ac:spMkLst>
        </pc:spChg>
        <pc:spChg chg="add mod">
          <ac:chgData name="#CHAY HUI XIANG#" userId="8ceaab80-259e-4a04-8210-fdfca2a7b0b6" providerId="ADAL" clId="{40515503-AD9F-D442-B0A0-E167B9138625}" dt="2022-10-07T19:34:09.118" v="3181" actId="14100"/>
          <ac:spMkLst>
            <pc:docMk/>
            <pc:sldMk cId="902421635" sldId="382"/>
            <ac:spMk id="18" creationId="{6982EBF4-9693-5006-F1D2-B44BC9238C9A}"/>
          </ac:spMkLst>
        </pc:spChg>
        <pc:spChg chg="add mod">
          <ac:chgData name="#CHAY HUI XIANG#" userId="8ceaab80-259e-4a04-8210-fdfca2a7b0b6" providerId="ADAL" clId="{40515503-AD9F-D442-B0A0-E167B9138625}" dt="2022-10-07T19:34:18.638" v="3185" actId="1076"/>
          <ac:spMkLst>
            <pc:docMk/>
            <pc:sldMk cId="902421635" sldId="382"/>
            <ac:spMk id="19" creationId="{632B739D-839E-1AC1-B033-66C9D72D2A5B}"/>
          </ac:spMkLst>
        </pc:spChg>
        <pc:spChg chg="add mod">
          <ac:chgData name="#CHAY HUI XIANG#" userId="8ceaab80-259e-4a04-8210-fdfca2a7b0b6" providerId="ADAL" clId="{40515503-AD9F-D442-B0A0-E167B9138625}" dt="2022-10-07T19:34:23.547" v="3187" actId="14100"/>
          <ac:spMkLst>
            <pc:docMk/>
            <pc:sldMk cId="902421635" sldId="382"/>
            <ac:spMk id="20" creationId="{704146F5-D479-BF35-D0A3-D35EA69F3BC0}"/>
          </ac:spMkLst>
        </pc:spChg>
        <pc:spChg chg="add mod">
          <ac:chgData name="#CHAY HUI XIANG#" userId="8ceaab80-259e-4a04-8210-fdfca2a7b0b6" providerId="ADAL" clId="{40515503-AD9F-D442-B0A0-E167B9138625}" dt="2022-10-07T19:34:28.775" v="3189" actId="14100"/>
          <ac:spMkLst>
            <pc:docMk/>
            <pc:sldMk cId="902421635" sldId="382"/>
            <ac:spMk id="21" creationId="{F3F3FD3D-C6C8-7CFF-3AD7-DD40CF3B73B5}"/>
          </ac:spMkLst>
        </pc:spChg>
        <pc:spChg chg="add del mod">
          <ac:chgData name="#CHAY HUI XIANG#" userId="8ceaab80-259e-4a04-8210-fdfca2a7b0b6" providerId="ADAL" clId="{40515503-AD9F-D442-B0A0-E167B9138625}" dt="2022-10-07T19:34:30.598" v="3190" actId="478"/>
          <ac:spMkLst>
            <pc:docMk/>
            <pc:sldMk cId="902421635" sldId="382"/>
            <ac:spMk id="22" creationId="{03884D73-F5D2-D0DD-897D-8E30521A8598}"/>
          </ac:spMkLst>
        </pc:spChg>
        <pc:grpChg chg="del">
          <ac:chgData name="#CHAY HUI XIANG#" userId="8ceaab80-259e-4a04-8210-fdfca2a7b0b6" providerId="ADAL" clId="{40515503-AD9F-D442-B0A0-E167B9138625}" dt="2022-10-07T19:29:01.685" v="3101" actId="478"/>
          <ac:grpSpMkLst>
            <pc:docMk/>
            <pc:sldMk cId="902421635" sldId="382"/>
            <ac:grpSpMk id="3" creationId="{00000000-0000-0000-0000-000000000000}"/>
          </ac:grpSpMkLst>
        </pc:grpChg>
        <pc:picChg chg="add del mod">
          <ac:chgData name="#CHAY HUI XIANG#" userId="8ceaab80-259e-4a04-8210-fdfca2a7b0b6" providerId="ADAL" clId="{40515503-AD9F-D442-B0A0-E167B9138625}" dt="2022-10-07T19:29:09.880" v="3107" actId="1076"/>
          <ac:picMkLst>
            <pc:docMk/>
            <pc:sldMk cId="902421635" sldId="382"/>
            <ac:picMk id="2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9:29:13.897" v="3109" actId="1076"/>
          <ac:picMkLst>
            <pc:docMk/>
            <pc:sldMk cId="902421635" sldId="382"/>
            <ac:picMk id="5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7T19:29:14.944" v="3110" actId="1076"/>
          <ac:picMkLst>
            <pc:docMk/>
            <pc:sldMk cId="902421635" sldId="382"/>
            <ac:picMk id="6" creationId="{00000000-0000-0000-0000-000000000000}"/>
          </ac:picMkLst>
        </pc:picChg>
        <pc:picChg chg="add mod">
          <ac:chgData name="#CHAY HUI XIANG#" userId="8ceaab80-259e-4a04-8210-fdfca2a7b0b6" providerId="ADAL" clId="{40515503-AD9F-D442-B0A0-E167B9138625}" dt="2022-10-07T19:30:38.659" v="3122" actId="1076"/>
          <ac:picMkLst>
            <pc:docMk/>
            <pc:sldMk cId="902421635" sldId="382"/>
            <ac:picMk id="5122" creationId="{FBA06760-EE13-E7D7-36FF-00F1F854CC9B}"/>
          </ac:picMkLst>
        </pc:picChg>
        <pc:picChg chg="add mod">
          <ac:chgData name="#CHAY HUI XIANG#" userId="8ceaab80-259e-4a04-8210-fdfca2a7b0b6" providerId="ADAL" clId="{40515503-AD9F-D442-B0A0-E167B9138625}" dt="2022-10-07T19:30:35.408" v="3121" actId="1076"/>
          <ac:picMkLst>
            <pc:docMk/>
            <pc:sldMk cId="902421635" sldId="382"/>
            <ac:picMk id="5124" creationId="{E16D769B-C075-9A6F-E3AC-AB043B5D41BA}"/>
          </ac:picMkLst>
        </pc:picChg>
      </pc:sldChg>
      <pc:sldChg chg="delSp modSp add mod">
        <pc:chgData name="#CHAY HUI XIANG#" userId="8ceaab80-259e-4a04-8210-fdfca2a7b0b6" providerId="ADAL" clId="{40515503-AD9F-D442-B0A0-E167B9138625}" dt="2022-10-15T10:18:10.689" v="4976" actId="20577"/>
        <pc:sldMkLst>
          <pc:docMk/>
          <pc:sldMk cId="3076876125" sldId="383"/>
        </pc:sldMkLst>
        <pc:spChg chg="mod">
          <ac:chgData name="#CHAY HUI XIANG#" userId="8ceaab80-259e-4a04-8210-fdfca2a7b0b6" providerId="ADAL" clId="{40515503-AD9F-D442-B0A0-E167B9138625}" dt="2022-10-15T10:18:10.689" v="4976" actId="20577"/>
          <ac:spMkLst>
            <pc:docMk/>
            <pc:sldMk cId="3076876125" sldId="383"/>
            <ac:spMk id="14" creationId="{99CFE66A-C2F7-A60A-032E-1B68D6656DAE}"/>
          </ac:spMkLst>
        </pc:spChg>
        <pc:spChg chg="mod">
          <ac:chgData name="#CHAY HUI XIANG#" userId="8ceaab80-259e-4a04-8210-fdfca2a7b0b6" providerId="ADAL" clId="{40515503-AD9F-D442-B0A0-E167B9138625}" dt="2022-10-07T19:36:00.501" v="3194" actId="20577"/>
          <ac:spMkLst>
            <pc:docMk/>
            <pc:sldMk cId="3076876125" sldId="383"/>
            <ac:spMk id="15" creationId="{32013930-14C3-ABCF-D688-BB71EBE8AF36}"/>
          </ac:spMkLst>
        </pc:spChg>
        <pc:spChg chg="del">
          <ac:chgData name="#CHAY HUI XIANG#" userId="8ceaab80-259e-4a04-8210-fdfca2a7b0b6" providerId="ADAL" clId="{40515503-AD9F-D442-B0A0-E167B9138625}" dt="2022-10-07T19:35:51.555" v="3192" actId="478"/>
          <ac:spMkLst>
            <pc:docMk/>
            <pc:sldMk cId="3076876125" sldId="383"/>
            <ac:spMk id="18" creationId="{6982EBF4-9693-5006-F1D2-B44BC9238C9A}"/>
          </ac:spMkLst>
        </pc:spChg>
        <pc:spChg chg="del">
          <ac:chgData name="#CHAY HUI XIANG#" userId="8ceaab80-259e-4a04-8210-fdfca2a7b0b6" providerId="ADAL" clId="{40515503-AD9F-D442-B0A0-E167B9138625}" dt="2022-10-07T19:35:51.555" v="3192" actId="478"/>
          <ac:spMkLst>
            <pc:docMk/>
            <pc:sldMk cId="3076876125" sldId="383"/>
            <ac:spMk id="19" creationId="{632B739D-839E-1AC1-B033-66C9D72D2A5B}"/>
          </ac:spMkLst>
        </pc:spChg>
        <pc:spChg chg="del">
          <ac:chgData name="#CHAY HUI XIANG#" userId="8ceaab80-259e-4a04-8210-fdfca2a7b0b6" providerId="ADAL" clId="{40515503-AD9F-D442-B0A0-E167B9138625}" dt="2022-10-07T19:35:51.555" v="3192" actId="478"/>
          <ac:spMkLst>
            <pc:docMk/>
            <pc:sldMk cId="3076876125" sldId="383"/>
            <ac:spMk id="20" creationId="{704146F5-D479-BF35-D0A3-D35EA69F3BC0}"/>
          </ac:spMkLst>
        </pc:spChg>
        <pc:spChg chg="del">
          <ac:chgData name="#CHAY HUI XIANG#" userId="8ceaab80-259e-4a04-8210-fdfca2a7b0b6" providerId="ADAL" clId="{40515503-AD9F-D442-B0A0-E167B9138625}" dt="2022-10-07T19:35:51.555" v="3192" actId="478"/>
          <ac:spMkLst>
            <pc:docMk/>
            <pc:sldMk cId="3076876125" sldId="383"/>
            <ac:spMk id="21" creationId="{F3F3FD3D-C6C8-7CFF-3AD7-DD40CF3B73B5}"/>
          </ac:spMkLst>
        </pc:spChg>
      </pc:sldChg>
      <pc:sldChg chg="delSp modSp add mod ord modTransition">
        <pc:chgData name="#CHAY HUI XIANG#" userId="8ceaab80-259e-4a04-8210-fdfca2a7b0b6" providerId="ADAL" clId="{40515503-AD9F-D442-B0A0-E167B9138625}" dt="2022-10-15T10:18:17.377" v="5006" actId="20577"/>
        <pc:sldMkLst>
          <pc:docMk/>
          <pc:sldMk cId="3374727935" sldId="384"/>
        </pc:sldMkLst>
        <pc:spChg chg="mod">
          <ac:chgData name="#CHAY HUI XIANG#" userId="8ceaab80-259e-4a04-8210-fdfca2a7b0b6" providerId="ADAL" clId="{40515503-AD9F-D442-B0A0-E167B9138625}" dt="2022-10-15T10:18:17.377" v="5006" actId="20577"/>
          <ac:spMkLst>
            <pc:docMk/>
            <pc:sldMk cId="3374727935" sldId="384"/>
            <ac:spMk id="14" creationId="{99CFE66A-C2F7-A60A-032E-1B68D6656DAE}"/>
          </ac:spMkLst>
        </pc:spChg>
        <pc:spChg chg="mod">
          <ac:chgData name="#CHAY HUI XIANG#" userId="8ceaab80-259e-4a04-8210-fdfca2a7b0b6" providerId="ADAL" clId="{40515503-AD9F-D442-B0A0-E167B9138625}" dt="2022-10-07T19:36:15.970" v="3202" actId="20577"/>
          <ac:spMkLst>
            <pc:docMk/>
            <pc:sldMk cId="3374727935" sldId="384"/>
            <ac:spMk id="15" creationId="{32013930-14C3-ABCF-D688-BB71EBE8AF36}"/>
          </ac:spMkLst>
        </pc:spChg>
        <pc:spChg chg="del">
          <ac:chgData name="#CHAY HUI XIANG#" userId="8ceaab80-259e-4a04-8210-fdfca2a7b0b6" providerId="ADAL" clId="{40515503-AD9F-D442-B0A0-E167B9138625}" dt="2022-10-07T19:36:11.888" v="3198" actId="478"/>
          <ac:spMkLst>
            <pc:docMk/>
            <pc:sldMk cId="3374727935" sldId="384"/>
            <ac:spMk id="19" creationId="{632B739D-839E-1AC1-B033-66C9D72D2A5B}"/>
          </ac:spMkLst>
        </pc:spChg>
        <pc:spChg chg="del">
          <ac:chgData name="#CHAY HUI XIANG#" userId="8ceaab80-259e-4a04-8210-fdfca2a7b0b6" providerId="ADAL" clId="{40515503-AD9F-D442-B0A0-E167B9138625}" dt="2022-10-07T19:36:12.655" v="3199" actId="478"/>
          <ac:spMkLst>
            <pc:docMk/>
            <pc:sldMk cId="3374727935" sldId="384"/>
            <ac:spMk id="20" creationId="{704146F5-D479-BF35-D0A3-D35EA69F3BC0}"/>
          </ac:spMkLst>
        </pc:spChg>
        <pc:spChg chg="del">
          <ac:chgData name="#CHAY HUI XIANG#" userId="8ceaab80-259e-4a04-8210-fdfca2a7b0b6" providerId="ADAL" clId="{40515503-AD9F-D442-B0A0-E167B9138625}" dt="2022-10-07T19:36:13.409" v="3200" actId="478"/>
          <ac:spMkLst>
            <pc:docMk/>
            <pc:sldMk cId="3374727935" sldId="384"/>
            <ac:spMk id="21" creationId="{F3F3FD3D-C6C8-7CFF-3AD7-DD40CF3B73B5}"/>
          </ac:spMkLst>
        </pc:spChg>
      </pc:sldChg>
      <pc:sldChg chg="delSp modSp add mod ord modTransition">
        <pc:chgData name="#CHAY HUI XIANG#" userId="8ceaab80-259e-4a04-8210-fdfca2a7b0b6" providerId="ADAL" clId="{40515503-AD9F-D442-B0A0-E167B9138625}" dt="2022-10-15T10:18:22.089" v="5036" actId="20577"/>
        <pc:sldMkLst>
          <pc:docMk/>
          <pc:sldMk cId="3466376587" sldId="385"/>
        </pc:sldMkLst>
        <pc:spChg chg="mod">
          <ac:chgData name="#CHAY HUI XIANG#" userId="8ceaab80-259e-4a04-8210-fdfca2a7b0b6" providerId="ADAL" clId="{40515503-AD9F-D442-B0A0-E167B9138625}" dt="2022-10-15T10:18:22.089" v="5036" actId="20577"/>
          <ac:spMkLst>
            <pc:docMk/>
            <pc:sldMk cId="3466376587" sldId="385"/>
            <ac:spMk id="14" creationId="{99CFE66A-C2F7-A60A-032E-1B68D6656DAE}"/>
          </ac:spMkLst>
        </pc:spChg>
        <pc:spChg chg="mod">
          <ac:chgData name="#CHAY HUI XIANG#" userId="8ceaab80-259e-4a04-8210-fdfca2a7b0b6" providerId="ADAL" clId="{40515503-AD9F-D442-B0A0-E167B9138625}" dt="2022-10-07T19:36:39.557" v="3207" actId="20577"/>
          <ac:spMkLst>
            <pc:docMk/>
            <pc:sldMk cId="3466376587" sldId="385"/>
            <ac:spMk id="15" creationId="{32013930-14C3-ABCF-D688-BB71EBE8AF36}"/>
          </ac:spMkLst>
        </pc:spChg>
        <pc:spChg chg="del">
          <ac:chgData name="#CHAY HUI XIANG#" userId="8ceaab80-259e-4a04-8210-fdfca2a7b0b6" providerId="ADAL" clId="{40515503-AD9F-D442-B0A0-E167B9138625}" dt="2022-10-07T19:36:40.768" v="3208" actId="478"/>
          <ac:spMkLst>
            <pc:docMk/>
            <pc:sldMk cId="3466376587" sldId="385"/>
            <ac:spMk id="20" creationId="{704146F5-D479-BF35-D0A3-D35EA69F3BC0}"/>
          </ac:spMkLst>
        </pc:spChg>
        <pc:spChg chg="del">
          <ac:chgData name="#CHAY HUI XIANG#" userId="8ceaab80-259e-4a04-8210-fdfca2a7b0b6" providerId="ADAL" clId="{40515503-AD9F-D442-B0A0-E167B9138625}" dt="2022-10-07T19:36:41.389" v="3209" actId="478"/>
          <ac:spMkLst>
            <pc:docMk/>
            <pc:sldMk cId="3466376587" sldId="385"/>
            <ac:spMk id="21" creationId="{F3F3FD3D-C6C8-7CFF-3AD7-DD40CF3B73B5}"/>
          </ac:spMkLst>
        </pc:spChg>
      </pc:sldChg>
      <pc:sldChg chg="delSp modSp add mod ord modTransition">
        <pc:chgData name="#CHAY HUI XIANG#" userId="8ceaab80-259e-4a04-8210-fdfca2a7b0b6" providerId="ADAL" clId="{40515503-AD9F-D442-B0A0-E167B9138625}" dt="2022-10-15T10:18:27.101" v="5066" actId="20577"/>
        <pc:sldMkLst>
          <pc:docMk/>
          <pc:sldMk cId="93909254" sldId="386"/>
        </pc:sldMkLst>
        <pc:spChg chg="mod">
          <ac:chgData name="#CHAY HUI XIANG#" userId="8ceaab80-259e-4a04-8210-fdfca2a7b0b6" providerId="ADAL" clId="{40515503-AD9F-D442-B0A0-E167B9138625}" dt="2022-10-15T10:18:27.101" v="5066" actId="20577"/>
          <ac:spMkLst>
            <pc:docMk/>
            <pc:sldMk cId="93909254" sldId="386"/>
            <ac:spMk id="14" creationId="{99CFE66A-C2F7-A60A-032E-1B68D6656DAE}"/>
          </ac:spMkLst>
        </pc:spChg>
        <pc:spChg chg="mod">
          <ac:chgData name="#CHAY HUI XIANG#" userId="8ceaab80-259e-4a04-8210-fdfca2a7b0b6" providerId="ADAL" clId="{40515503-AD9F-D442-B0A0-E167B9138625}" dt="2022-10-07T19:36:54.919" v="3213" actId="20577"/>
          <ac:spMkLst>
            <pc:docMk/>
            <pc:sldMk cId="93909254" sldId="386"/>
            <ac:spMk id="15" creationId="{32013930-14C3-ABCF-D688-BB71EBE8AF36}"/>
          </ac:spMkLst>
        </pc:spChg>
        <pc:spChg chg="del">
          <ac:chgData name="#CHAY HUI XIANG#" userId="8ceaab80-259e-4a04-8210-fdfca2a7b0b6" providerId="ADAL" clId="{40515503-AD9F-D442-B0A0-E167B9138625}" dt="2022-10-07T19:36:55.705" v="3214" actId="478"/>
          <ac:spMkLst>
            <pc:docMk/>
            <pc:sldMk cId="93909254" sldId="386"/>
            <ac:spMk id="21" creationId="{F3F3FD3D-C6C8-7CFF-3AD7-DD40CF3B73B5}"/>
          </ac:spMkLst>
        </pc:spChg>
      </pc:sldChg>
      <pc:sldChg chg="modSp add mod ord modTransition">
        <pc:chgData name="#CHAY HUI XIANG#" userId="8ceaab80-259e-4a04-8210-fdfca2a7b0b6" providerId="ADAL" clId="{40515503-AD9F-D442-B0A0-E167B9138625}" dt="2022-10-15T10:18:32.138" v="5096" actId="20577"/>
        <pc:sldMkLst>
          <pc:docMk/>
          <pc:sldMk cId="3438642443" sldId="387"/>
        </pc:sldMkLst>
        <pc:spChg chg="mod">
          <ac:chgData name="#CHAY HUI XIANG#" userId="8ceaab80-259e-4a04-8210-fdfca2a7b0b6" providerId="ADAL" clId="{40515503-AD9F-D442-B0A0-E167B9138625}" dt="2022-10-15T10:18:32.138" v="5096" actId="20577"/>
          <ac:spMkLst>
            <pc:docMk/>
            <pc:sldMk cId="3438642443" sldId="387"/>
            <ac:spMk id="14" creationId="{99CFE66A-C2F7-A60A-032E-1B68D6656DAE}"/>
          </ac:spMkLst>
        </pc:spChg>
      </pc:sldChg>
      <pc:sldChg chg="add">
        <pc:chgData name="#CHAY HUI XIANG#" userId="8ceaab80-259e-4a04-8210-fdfca2a7b0b6" providerId="ADAL" clId="{40515503-AD9F-D442-B0A0-E167B9138625}" dt="2022-10-07T19:37:24.199" v="3220" actId="2890"/>
        <pc:sldMkLst>
          <pc:docMk/>
          <pc:sldMk cId="2210648791" sldId="388"/>
        </pc:sldMkLst>
      </pc:sldChg>
      <pc:sldChg chg="addSp delSp modSp add mod modTransition modAnim">
        <pc:chgData name="#CHAY HUI XIANG#" userId="8ceaab80-259e-4a04-8210-fdfca2a7b0b6" providerId="ADAL" clId="{40515503-AD9F-D442-B0A0-E167B9138625}" dt="2022-10-15T10:11:01.172" v="4945" actId="115"/>
        <pc:sldMkLst>
          <pc:docMk/>
          <pc:sldMk cId="2642091992" sldId="389"/>
        </pc:sldMkLst>
        <pc:spChg chg="mod">
          <ac:chgData name="#CHAY HUI XIANG#" userId="8ceaab80-259e-4a04-8210-fdfca2a7b0b6" providerId="ADAL" clId="{40515503-AD9F-D442-B0A0-E167B9138625}" dt="2022-10-08T07:19:25.973" v="3356" actId="1076"/>
          <ac:spMkLst>
            <pc:docMk/>
            <pc:sldMk cId="2642091992" sldId="389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10:11:01.172" v="4945" actId="115"/>
          <ac:spMkLst>
            <pc:docMk/>
            <pc:sldMk cId="2642091992" sldId="389"/>
            <ac:spMk id="7" creationId="{3E26A202-79CC-0A03-0C0E-E7E91DBA0CCE}"/>
          </ac:spMkLst>
        </pc:spChg>
        <pc:spChg chg="mod">
          <ac:chgData name="#CHAY HUI XIANG#" userId="8ceaab80-259e-4a04-8210-fdfca2a7b0b6" providerId="ADAL" clId="{40515503-AD9F-D442-B0A0-E167B9138625}" dt="2022-10-08T07:20:40.835" v="3418" actId="20577"/>
          <ac:spMkLst>
            <pc:docMk/>
            <pc:sldMk cId="2642091992" sldId="389"/>
            <ac:spMk id="11" creationId="{82BFF83C-F336-35D0-A5F0-AD77654D5113}"/>
          </ac:spMkLst>
        </pc:spChg>
        <pc:spChg chg="mod">
          <ac:chgData name="#CHAY HUI XIANG#" userId="8ceaab80-259e-4a04-8210-fdfca2a7b0b6" providerId="ADAL" clId="{40515503-AD9F-D442-B0A0-E167B9138625}" dt="2022-10-08T07:20:43.385" v="3420" actId="20577"/>
          <ac:spMkLst>
            <pc:docMk/>
            <pc:sldMk cId="2642091992" sldId="389"/>
            <ac:spMk id="12" creationId="{0E45B6CE-8249-FE10-A0D1-B16A7AEC3A88}"/>
          </ac:spMkLst>
        </pc:spChg>
        <pc:spChg chg="del mod">
          <ac:chgData name="#CHAY HUI XIANG#" userId="8ceaab80-259e-4a04-8210-fdfca2a7b0b6" providerId="ADAL" clId="{40515503-AD9F-D442-B0A0-E167B9138625}" dt="2022-10-08T07:20:23.630" v="3394" actId="478"/>
          <ac:spMkLst>
            <pc:docMk/>
            <pc:sldMk cId="2642091992" sldId="389"/>
            <ac:spMk id="13" creationId="{D312055D-F492-B4A2-90C0-700A6565348A}"/>
          </ac:spMkLst>
        </pc:spChg>
        <pc:spChg chg="add del mod">
          <ac:chgData name="#CHAY HUI XIANG#" userId="8ceaab80-259e-4a04-8210-fdfca2a7b0b6" providerId="ADAL" clId="{40515503-AD9F-D442-B0A0-E167B9138625}" dt="2022-10-08T07:20:16.494" v="3381" actId="478"/>
          <ac:spMkLst>
            <pc:docMk/>
            <pc:sldMk cId="2642091992" sldId="389"/>
            <ac:spMk id="14" creationId="{5437D315-8331-C8B1-02F4-8E36AFC1FA63}"/>
          </ac:spMkLst>
        </pc:spChg>
        <pc:spChg chg="mod">
          <ac:chgData name="#CHAY HUI XIANG#" userId="8ceaab80-259e-4a04-8210-fdfca2a7b0b6" providerId="ADAL" clId="{40515503-AD9F-D442-B0A0-E167B9138625}" dt="2022-10-08T07:21:02.574" v="3434" actId="20577"/>
          <ac:spMkLst>
            <pc:docMk/>
            <pc:sldMk cId="2642091992" sldId="389"/>
            <ac:spMk id="16" creationId="{C5A1669C-E261-E921-1B14-41D222E2F499}"/>
          </ac:spMkLst>
        </pc:spChg>
        <pc:spChg chg="mod">
          <ac:chgData name="#CHAY HUI XIANG#" userId="8ceaab80-259e-4a04-8210-fdfca2a7b0b6" providerId="ADAL" clId="{40515503-AD9F-D442-B0A0-E167B9138625}" dt="2022-10-08T07:21:05.718" v="3444" actId="20577"/>
          <ac:spMkLst>
            <pc:docMk/>
            <pc:sldMk cId="2642091992" sldId="389"/>
            <ac:spMk id="17" creationId="{116EC378-302C-7953-DEDF-3C48D49B8B03}"/>
          </ac:spMkLst>
        </pc:spChg>
        <pc:spChg chg="mod">
          <ac:chgData name="#CHAY HUI XIANG#" userId="8ceaab80-259e-4a04-8210-fdfca2a7b0b6" providerId="ADAL" clId="{40515503-AD9F-D442-B0A0-E167B9138625}" dt="2022-10-08T07:20:53.113" v="3424"/>
          <ac:spMkLst>
            <pc:docMk/>
            <pc:sldMk cId="2642091992" sldId="389"/>
            <ac:spMk id="18" creationId="{2C0626E2-50CB-FBA7-2427-08F85CE50AB3}"/>
          </ac:spMkLst>
        </pc:spChg>
        <pc:spChg chg="add mod">
          <ac:chgData name="#CHAY HUI XIANG#" userId="8ceaab80-259e-4a04-8210-fdfca2a7b0b6" providerId="ADAL" clId="{40515503-AD9F-D442-B0A0-E167B9138625}" dt="2022-10-08T07:21:39.214" v="3457" actId="14100"/>
          <ac:spMkLst>
            <pc:docMk/>
            <pc:sldMk cId="2642091992" sldId="389"/>
            <ac:spMk id="19" creationId="{25FEBDE4-10E7-E8E3-2B2F-E1EE4E6C961B}"/>
          </ac:spMkLst>
        </pc:spChg>
        <pc:spChg chg="add mod">
          <ac:chgData name="#CHAY HUI XIANG#" userId="8ceaab80-259e-4a04-8210-fdfca2a7b0b6" providerId="ADAL" clId="{40515503-AD9F-D442-B0A0-E167B9138625}" dt="2022-10-08T07:21:49.804" v="3468" actId="20577"/>
          <ac:spMkLst>
            <pc:docMk/>
            <pc:sldMk cId="2642091992" sldId="389"/>
            <ac:spMk id="20" creationId="{A802291A-C93E-2C58-10CC-D9AA9D3AAEED}"/>
          </ac:spMkLst>
        </pc:spChg>
        <pc:grpChg chg="mod">
          <ac:chgData name="#CHAY HUI XIANG#" userId="8ceaab80-259e-4a04-8210-fdfca2a7b0b6" providerId="ADAL" clId="{40515503-AD9F-D442-B0A0-E167B9138625}" dt="2022-10-08T07:13:36.650" v="3282" actId="14100"/>
          <ac:grpSpMkLst>
            <pc:docMk/>
            <pc:sldMk cId="2642091992" sldId="389"/>
            <ac:grpSpMk id="3" creationId="{00000000-0000-0000-0000-000000000000}"/>
          </ac:grpSpMkLst>
        </pc:grpChg>
        <pc:grpChg chg="add">
          <ac:chgData name="#CHAY HUI XIANG#" userId="8ceaab80-259e-4a04-8210-fdfca2a7b0b6" providerId="ADAL" clId="{40515503-AD9F-D442-B0A0-E167B9138625}" dt="2022-10-15T09:37:21.236" v="4887" actId="164"/>
          <ac:grpSpMkLst>
            <pc:docMk/>
            <pc:sldMk cId="2642091992" sldId="389"/>
            <ac:grpSpMk id="8" creationId="{3B1060FD-DA9A-994D-7E96-24584567BB75}"/>
          </ac:grpSpMkLst>
        </pc:grpChg>
        <pc:grpChg chg="add mod">
          <ac:chgData name="#CHAY HUI XIANG#" userId="8ceaab80-259e-4a04-8210-fdfca2a7b0b6" providerId="ADAL" clId="{40515503-AD9F-D442-B0A0-E167B9138625}" dt="2022-10-08T07:20:52.529" v="3423" actId="1076"/>
          <ac:grpSpMkLst>
            <pc:docMk/>
            <pc:sldMk cId="2642091992" sldId="389"/>
            <ac:grpSpMk id="10" creationId="{E5EB3ED4-81BE-F5BC-CB12-B932DB852C44}"/>
          </ac:grpSpMkLst>
        </pc:grpChg>
        <pc:grpChg chg="add mod">
          <ac:chgData name="#CHAY HUI XIANG#" userId="8ceaab80-259e-4a04-8210-fdfca2a7b0b6" providerId="ADAL" clId="{40515503-AD9F-D442-B0A0-E167B9138625}" dt="2022-10-08T07:20:58.182" v="3426" actId="1076"/>
          <ac:grpSpMkLst>
            <pc:docMk/>
            <pc:sldMk cId="2642091992" sldId="389"/>
            <ac:grpSpMk id="15" creationId="{6B503ED7-081C-F657-F6EE-BA71CFCC2141}"/>
          </ac:grpSpMkLst>
        </pc:grpChg>
        <pc:picChg chg="mod">
          <ac:chgData name="#CHAY HUI XIANG#" userId="8ceaab80-259e-4a04-8210-fdfca2a7b0b6" providerId="ADAL" clId="{40515503-AD9F-D442-B0A0-E167B9138625}" dt="2022-10-08T07:13:40.985" v="3284" actId="1076"/>
          <ac:picMkLst>
            <pc:docMk/>
            <pc:sldMk cId="2642091992" sldId="389"/>
            <ac:picMk id="2" creationId="{00000000-0000-0000-0000-000000000000}"/>
          </ac:picMkLst>
        </pc:picChg>
        <pc:picChg chg="mod">
          <ac:chgData name="#CHAY HUI XIANG#" userId="8ceaab80-259e-4a04-8210-fdfca2a7b0b6" providerId="ADAL" clId="{40515503-AD9F-D442-B0A0-E167B9138625}" dt="2022-10-08T07:13:38.819" v="3283" actId="1076"/>
          <ac:picMkLst>
            <pc:docMk/>
            <pc:sldMk cId="2642091992" sldId="389"/>
            <ac:picMk id="6" creationId="{00000000-0000-0000-0000-000000000000}"/>
          </ac:picMkLst>
        </pc:picChg>
        <pc:inkChg chg="add mod">
          <ac:chgData name="#CHAY HUI XIANG#" userId="8ceaab80-259e-4a04-8210-fdfca2a7b0b6" providerId="ADAL" clId="{40515503-AD9F-D442-B0A0-E167B9138625}" dt="2022-10-15T09:37:38.464" v="4891"/>
          <ac:inkMkLst>
            <pc:docMk/>
            <pc:sldMk cId="2642091992" sldId="389"/>
            <ac:inkMk id="13" creationId="{AA437831-8DE7-2F23-A42D-92B7362A96FB}"/>
          </ac:inkMkLst>
        </pc:inkChg>
        <pc:inkChg chg="add del mod">
          <ac:chgData name="#CHAY HUI XIANG#" userId="8ceaab80-259e-4a04-8210-fdfca2a7b0b6" providerId="ADAL" clId="{40515503-AD9F-D442-B0A0-E167B9138625}" dt="2022-10-15T09:37:34.180" v="4889" actId="21"/>
          <ac:inkMkLst>
            <pc:docMk/>
            <pc:sldMk cId="2642091992" sldId="389"/>
            <ac:inkMk id="21" creationId="{F8742A9E-CF4A-5A92-62FD-EEA66B787E4A}"/>
          </ac:inkMkLst>
        </pc:inkChg>
        <pc:cxnChg chg="add mod">
          <ac:chgData name="#CHAY HUI XIANG#" userId="8ceaab80-259e-4a04-8210-fdfca2a7b0b6" providerId="ADAL" clId="{40515503-AD9F-D442-B0A0-E167B9138625}" dt="2022-10-08T07:20:49.886" v="3422" actId="1076"/>
          <ac:cxnSpMkLst>
            <pc:docMk/>
            <pc:sldMk cId="2642091992" sldId="389"/>
            <ac:cxnSpMk id="9" creationId="{B2F7260A-69CE-36C5-930B-1F3D34844A3D}"/>
          </ac:cxnSpMkLst>
        </pc:cxnChg>
      </pc:sldChg>
      <pc:sldChg chg="addSp delSp modSp add mod modTransition modAnim">
        <pc:chgData name="#CHAY HUI XIANG#" userId="8ceaab80-259e-4a04-8210-fdfca2a7b0b6" providerId="ADAL" clId="{40515503-AD9F-D442-B0A0-E167B9138625}" dt="2022-10-15T11:24:54" v="5112" actId="115"/>
        <pc:sldMkLst>
          <pc:docMk/>
          <pc:sldMk cId="1948881322" sldId="390"/>
        </pc:sldMkLst>
        <pc:spChg chg="mod">
          <ac:chgData name="#CHAY HUI XIANG#" userId="8ceaab80-259e-4a04-8210-fdfca2a7b0b6" providerId="ADAL" clId="{40515503-AD9F-D442-B0A0-E167B9138625}" dt="2022-10-15T09:25:33.927" v="4848" actId="1076"/>
          <ac:spMkLst>
            <pc:docMk/>
            <pc:sldMk cId="1948881322" sldId="390"/>
            <ac:spMk id="5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11:24:54" v="5112" actId="115"/>
          <ac:spMkLst>
            <pc:docMk/>
            <pc:sldMk cId="1948881322" sldId="390"/>
            <ac:spMk id="7" creationId="{3E26A202-79CC-0A03-0C0E-E7E91DBA0CCE}"/>
          </ac:spMkLst>
        </pc:spChg>
        <pc:spChg chg="add mod">
          <ac:chgData name="#CHAY HUI XIANG#" userId="8ceaab80-259e-4a04-8210-fdfca2a7b0b6" providerId="ADAL" clId="{40515503-AD9F-D442-B0A0-E167B9138625}" dt="2022-10-15T09:25:41.937" v="4853" actId="1036"/>
          <ac:spMkLst>
            <pc:docMk/>
            <pc:sldMk cId="1948881322" sldId="390"/>
            <ac:spMk id="13" creationId="{58B14F7F-4325-EF43-F290-8A9753CCC578}"/>
          </ac:spMkLst>
        </pc:spChg>
        <pc:spChg chg="add del mod">
          <ac:chgData name="#CHAY HUI XIANG#" userId="8ceaab80-259e-4a04-8210-fdfca2a7b0b6" providerId="ADAL" clId="{40515503-AD9F-D442-B0A0-E167B9138625}" dt="2022-10-08T07:25:57.835" v="3882"/>
          <ac:spMkLst>
            <pc:docMk/>
            <pc:sldMk cId="1948881322" sldId="390"/>
            <ac:spMk id="22" creationId="{D63F5CCD-19B5-4B75-7AAC-48E5E0BD0AE2}"/>
          </ac:spMkLst>
        </pc:spChg>
        <pc:grpChg chg="add del">
          <ac:chgData name="#CHAY HUI XIANG#" userId="8ceaab80-259e-4a04-8210-fdfca2a7b0b6" providerId="ADAL" clId="{40515503-AD9F-D442-B0A0-E167B9138625}" dt="2022-10-08T07:23:38.552" v="3575" actId="478"/>
          <ac:grpSpMkLst>
            <pc:docMk/>
            <pc:sldMk cId="1948881322" sldId="390"/>
            <ac:grpSpMk id="10" creationId="{E5EB3ED4-81BE-F5BC-CB12-B932DB852C44}"/>
          </ac:grpSpMkLst>
        </pc:grpChg>
        <pc:grpChg chg="del">
          <ac:chgData name="#CHAY HUI XIANG#" userId="8ceaab80-259e-4a04-8210-fdfca2a7b0b6" providerId="ADAL" clId="{40515503-AD9F-D442-B0A0-E167B9138625}" dt="2022-10-08T07:23:27.892" v="3572" actId="478"/>
          <ac:grpSpMkLst>
            <pc:docMk/>
            <pc:sldMk cId="1948881322" sldId="390"/>
            <ac:grpSpMk id="15" creationId="{6B503ED7-081C-F657-F6EE-BA71CFCC2141}"/>
          </ac:grpSpMkLst>
        </pc:grpChg>
        <pc:cxnChg chg="add del mod">
          <ac:chgData name="#CHAY HUI XIANG#" userId="8ceaab80-259e-4a04-8210-fdfca2a7b0b6" providerId="ADAL" clId="{40515503-AD9F-D442-B0A0-E167B9138625}" dt="2022-10-08T07:25:57.512" v="3880" actId="478"/>
          <ac:cxnSpMkLst>
            <pc:docMk/>
            <pc:sldMk cId="1948881322" sldId="390"/>
            <ac:cxnSpMk id="8" creationId="{1FDA2F3F-1D5C-F2B1-3085-E6FBF3ABF4DA}"/>
          </ac:cxnSpMkLst>
        </pc:cxnChg>
        <pc:cxnChg chg="add del mod">
          <ac:chgData name="#CHAY HUI XIANG#" userId="8ceaab80-259e-4a04-8210-fdfca2a7b0b6" providerId="ADAL" clId="{40515503-AD9F-D442-B0A0-E167B9138625}" dt="2022-10-08T07:25:56.478" v="3879" actId="478"/>
          <ac:cxnSpMkLst>
            <pc:docMk/>
            <pc:sldMk cId="1948881322" sldId="390"/>
            <ac:cxnSpMk id="9" creationId="{B2F7260A-69CE-36C5-930B-1F3D34844A3D}"/>
          </ac:cxnSpMkLst>
        </pc:cxnChg>
        <pc:cxnChg chg="add del mod">
          <ac:chgData name="#CHAY HUI XIANG#" userId="8ceaab80-259e-4a04-8210-fdfca2a7b0b6" providerId="ADAL" clId="{40515503-AD9F-D442-B0A0-E167B9138625}" dt="2022-10-08T07:26:36.977" v="3915" actId="478"/>
          <ac:cxnSpMkLst>
            <pc:docMk/>
            <pc:sldMk cId="1948881322" sldId="390"/>
            <ac:cxnSpMk id="23" creationId="{2291D95E-03B7-C227-9F9F-CA0BAEB332C4}"/>
          </ac:cxnSpMkLst>
        </pc:cxnChg>
      </pc:sldChg>
      <pc:sldChg chg="add">
        <pc:chgData name="#CHAY HUI XIANG#" userId="8ceaab80-259e-4a04-8210-fdfca2a7b0b6" providerId="ADAL" clId="{40515503-AD9F-D442-B0A0-E167B9138625}" dt="2022-10-08T07:49:45.409" v="4037" actId="2890"/>
        <pc:sldMkLst>
          <pc:docMk/>
          <pc:sldMk cId="2683935597" sldId="391"/>
        </pc:sldMkLst>
      </pc:sldChg>
      <pc:sldChg chg="add">
        <pc:chgData name="#CHAY HUI XIANG#" userId="8ceaab80-259e-4a04-8210-fdfca2a7b0b6" providerId="ADAL" clId="{40515503-AD9F-D442-B0A0-E167B9138625}" dt="2022-10-08T07:58:47.628" v="4384" actId="2890"/>
        <pc:sldMkLst>
          <pc:docMk/>
          <pc:sldMk cId="2282184926" sldId="392"/>
        </pc:sldMkLst>
      </pc:sldChg>
      <pc:sldChg chg="add">
        <pc:chgData name="#CHAY HUI XIANG#" userId="8ceaab80-259e-4a04-8210-fdfca2a7b0b6" providerId="ADAL" clId="{40515503-AD9F-D442-B0A0-E167B9138625}" dt="2022-10-08T07:59:33.132" v="4433" actId="2890"/>
        <pc:sldMkLst>
          <pc:docMk/>
          <pc:sldMk cId="3932448301" sldId="393"/>
        </pc:sldMkLst>
      </pc:sldChg>
      <pc:sldChg chg="add">
        <pc:chgData name="#CHAY HUI XIANG#" userId="8ceaab80-259e-4a04-8210-fdfca2a7b0b6" providerId="ADAL" clId="{40515503-AD9F-D442-B0A0-E167B9138625}" dt="2022-10-08T08:01:42.664" v="4500" actId="2890"/>
        <pc:sldMkLst>
          <pc:docMk/>
          <pc:sldMk cId="3019119900" sldId="394"/>
        </pc:sldMkLst>
      </pc:sldChg>
      <pc:sldChg chg="addSp delSp modSp add mod delAnim">
        <pc:chgData name="#CHAY HUI XIANG#" userId="8ceaab80-259e-4a04-8210-fdfca2a7b0b6" providerId="ADAL" clId="{40515503-AD9F-D442-B0A0-E167B9138625}" dt="2022-10-15T09:32:08.247" v="4883" actId="1076"/>
        <pc:sldMkLst>
          <pc:docMk/>
          <pc:sldMk cId="597912045" sldId="395"/>
        </pc:sldMkLst>
        <pc:spChg chg="add mod">
          <ac:chgData name="#CHAY HUI XIANG#" userId="8ceaab80-259e-4a04-8210-fdfca2a7b0b6" providerId="ADAL" clId="{40515503-AD9F-D442-B0A0-E167B9138625}" dt="2022-10-08T14:13:47.413" v="4557" actId="1076"/>
          <ac:spMkLst>
            <pc:docMk/>
            <pc:sldMk cId="597912045" sldId="395"/>
            <ac:spMk id="2" creationId="{0646A637-D74F-62B0-2944-62D4877486FE}"/>
          </ac:spMkLst>
        </pc:spChg>
        <pc:spChg chg="add mod">
          <ac:chgData name="#CHAY HUI XIANG#" userId="8ceaab80-259e-4a04-8210-fdfca2a7b0b6" providerId="ADAL" clId="{40515503-AD9F-D442-B0A0-E167B9138625}" dt="2022-10-15T09:32:08.247" v="4883" actId="1076"/>
          <ac:spMkLst>
            <pc:docMk/>
            <pc:sldMk cId="597912045" sldId="395"/>
            <ac:spMk id="3" creationId="{C8767A5A-1628-E176-1AA5-02F50C0AC9BD}"/>
          </ac:spMkLst>
        </pc:spChg>
        <pc:spChg chg="del">
          <ac:chgData name="#CHAY HUI XIANG#" userId="8ceaab80-259e-4a04-8210-fdfca2a7b0b6" providerId="ADAL" clId="{40515503-AD9F-D442-B0A0-E167B9138625}" dt="2022-10-08T14:13:34.805" v="4543" actId="478"/>
          <ac:spMkLst>
            <pc:docMk/>
            <pc:sldMk cId="597912045" sldId="395"/>
            <ac:spMk id="5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8T14:13:34.805" v="4543" actId="478"/>
          <ac:spMkLst>
            <pc:docMk/>
            <pc:sldMk cId="597912045" sldId="395"/>
            <ac:spMk id="8" creationId="{683733E5-448C-78BA-F152-B91E48E98C6A}"/>
          </ac:spMkLst>
        </pc:spChg>
        <pc:spChg chg="del">
          <ac:chgData name="#CHAY HUI XIANG#" userId="8ceaab80-259e-4a04-8210-fdfca2a7b0b6" providerId="ADAL" clId="{40515503-AD9F-D442-B0A0-E167B9138625}" dt="2022-10-08T14:13:34.805" v="4543" actId="478"/>
          <ac:spMkLst>
            <pc:docMk/>
            <pc:sldMk cId="597912045" sldId="395"/>
            <ac:spMk id="24" creationId="{0F4D26EB-60A3-CA9F-CBAB-C838DC045C4A}"/>
          </ac:spMkLst>
        </pc:spChg>
        <pc:spChg chg="del">
          <ac:chgData name="#CHAY HUI XIANG#" userId="8ceaab80-259e-4a04-8210-fdfca2a7b0b6" providerId="ADAL" clId="{40515503-AD9F-D442-B0A0-E167B9138625}" dt="2022-10-08T14:13:34.805" v="4543" actId="478"/>
          <ac:spMkLst>
            <pc:docMk/>
            <pc:sldMk cId="597912045" sldId="395"/>
            <ac:spMk id="25" creationId="{CA90622F-DC3C-E3D4-5077-0AEE0EFB695A}"/>
          </ac:spMkLst>
        </pc:spChg>
        <pc:grpChg chg="del">
          <ac:chgData name="#CHAY HUI XIANG#" userId="8ceaab80-259e-4a04-8210-fdfca2a7b0b6" providerId="ADAL" clId="{40515503-AD9F-D442-B0A0-E167B9138625}" dt="2022-10-08T14:13:34.805" v="4543" actId="478"/>
          <ac:grpSpMkLst>
            <pc:docMk/>
            <pc:sldMk cId="597912045" sldId="395"/>
            <ac:grpSpMk id="9" creationId="{F817FA35-4C35-E9F6-1AF8-C10AAD7A59E5}"/>
          </ac:grpSpMkLst>
        </pc:grpChg>
        <pc:picChg chg="del">
          <ac:chgData name="#CHAY HUI XIANG#" userId="8ceaab80-259e-4a04-8210-fdfca2a7b0b6" providerId="ADAL" clId="{40515503-AD9F-D442-B0A0-E167B9138625}" dt="2022-10-08T14:13:34.805" v="4543" actId="478"/>
          <ac:picMkLst>
            <pc:docMk/>
            <pc:sldMk cId="597912045" sldId="395"/>
            <ac:picMk id="4" creationId="{00000000-0000-0000-0000-000000000000}"/>
          </ac:picMkLst>
        </pc:picChg>
        <pc:picChg chg="del">
          <ac:chgData name="#CHAY HUI XIANG#" userId="8ceaab80-259e-4a04-8210-fdfca2a7b0b6" providerId="ADAL" clId="{40515503-AD9F-D442-B0A0-E167B9138625}" dt="2022-10-08T14:13:34.805" v="4543" actId="478"/>
          <ac:picMkLst>
            <pc:docMk/>
            <pc:sldMk cId="597912045" sldId="395"/>
            <ac:picMk id="7" creationId="{8B01EF9F-4286-57E2-5AB7-4BECE0B867C8}"/>
          </ac:picMkLst>
        </pc:picChg>
      </pc:sldChg>
      <pc:sldChg chg="new del">
        <pc:chgData name="#CHAY HUI XIANG#" userId="8ceaab80-259e-4a04-8210-fdfca2a7b0b6" providerId="ADAL" clId="{40515503-AD9F-D442-B0A0-E167B9138625}" dt="2022-10-08T14:13:29.203" v="4541" actId="2696"/>
        <pc:sldMkLst>
          <pc:docMk/>
          <pc:sldMk cId="783493136" sldId="395"/>
        </pc:sldMkLst>
      </pc:sldChg>
      <pc:sldChg chg="addSp delSp modSp add del mod">
        <pc:chgData name="#CHAY HUI XIANG#" userId="8ceaab80-259e-4a04-8210-fdfca2a7b0b6" providerId="ADAL" clId="{40515503-AD9F-D442-B0A0-E167B9138625}" dt="2022-10-15T09:09:20.269" v="4708" actId="2696"/>
        <pc:sldMkLst>
          <pc:docMk/>
          <pc:sldMk cId="1868080452" sldId="396"/>
        </pc:sldMkLst>
        <pc:spChg chg="del">
          <ac:chgData name="#CHAY HUI XIANG#" userId="8ceaab80-259e-4a04-8210-fdfca2a7b0b6" providerId="ADAL" clId="{40515503-AD9F-D442-B0A0-E167B9138625}" dt="2022-10-08T16:52:41.145" v="4641" actId="478"/>
          <ac:spMkLst>
            <pc:docMk/>
            <pc:sldMk cId="1868080452" sldId="396"/>
            <ac:spMk id="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08T16:52:41.145" v="4641" actId="478"/>
          <ac:spMkLst>
            <pc:docMk/>
            <pc:sldMk cId="1868080452" sldId="396"/>
            <ac:spMk id="10" creationId="{00000000-0000-0000-0000-000000000000}"/>
          </ac:spMkLst>
        </pc:spChg>
        <pc:spChg chg="add mod">
          <ac:chgData name="#CHAY HUI XIANG#" userId="8ceaab80-259e-4a04-8210-fdfca2a7b0b6" providerId="ADAL" clId="{40515503-AD9F-D442-B0A0-E167B9138625}" dt="2022-10-08T16:52:50.503" v="4644" actId="1076"/>
          <ac:spMkLst>
            <pc:docMk/>
            <pc:sldMk cId="1868080452" sldId="396"/>
            <ac:spMk id="11" creationId="{B88C633E-80F6-DA55-9AED-AA2A19775E0A}"/>
          </ac:spMkLst>
        </pc:spChg>
        <pc:picChg chg="del">
          <ac:chgData name="#CHAY HUI XIANG#" userId="8ceaab80-259e-4a04-8210-fdfca2a7b0b6" providerId="ADAL" clId="{40515503-AD9F-D442-B0A0-E167B9138625}" dt="2022-10-08T16:52:41.145" v="4641" actId="478"/>
          <ac:picMkLst>
            <pc:docMk/>
            <pc:sldMk cId="1868080452" sldId="396"/>
            <ac:picMk id="8" creationId="{C3FAD326-0B65-53D5-8936-D94ABFE9BB8F}"/>
          </ac:picMkLst>
        </pc:picChg>
      </pc:sldChg>
      <pc:sldChg chg="addSp delSp modSp add mod modTransition">
        <pc:chgData name="#CHAY HUI XIANG#" userId="8ceaab80-259e-4a04-8210-fdfca2a7b0b6" providerId="ADAL" clId="{40515503-AD9F-D442-B0A0-E167B9138625}" dt="2022-10-15T11:02:06.210" v="5103" actId="20577"/>
        <pc:sldMkLst>
          <pc:docMk/>
          <pc:sldMk cId="2558945093" sldId="397"/>
        </pc:sldMkLst>
        <pc:spChg chg="del">
          <ac:chgData name="#CHAY HUI XIANG#" userId="8ceaab80-259e-4a04-8210-fdfca2a7b0b6" providerId="ADAL" clId="{40515503-AD9F-D442-B0A0-E167B9138625}" dt="2022-10-15T09:06:41.611" v="4653" actId="478"/>
          <ac:spMkLst>
            <pc:docMk/>
            <pc:sldMk cId="2558945093" sldId="397"/>
            <ac:spMk id="9" creationId="{00000000-0000-0000-0000-000000000000}"/>
          </ac:spMkLst>
        </pc:spChg>
        <pc:spChg chg="del">
          <ac:chgData name="#CHAY HUI XIANG#" userId="8ceaab80-259e-4a04-8210-fdfca2a7b0b6" providerId="ADAL" clId="{40515503-AD9F-D442-B0A0-E167B9138625}" dt="2022-10-15T09:06:41.611" v="4653" actId="478"/>
          <ac:spMkLst>
            <pc:docMk/>
            <pc:sldMk cId="2558945093" sldId="397"/>
            <ac:spMk id="10" creationId="{00000000-0000-0000-0000-000000000000}"/>
          </ac:spMkLst>
        </pc:spChg>
        <pc:spChg chg="mod">
          <ac:chgData name="#CHAY HUI XIANG#" userId="8ceaab80-259e-4a04-8210-fdfca2a7b0b6" providerId="ADAL" clId="{40515503-AD9F-D442-B0A0-E167B9138625}" dt="2022-10-15T09:06:42.009" v="4654"/>
          <ac:spMkLst>
            <pc:docMk/>
            <pc:sldMk cId="2558945093" sldId="397"/>
            <ac:spMk id="12" creationId="{819D53B9-D468-8BC8-4612-2B641100E75C}"/>
          </ac:spMkLst>
        </pc:spChg>
        <pc:spChg chg="mod">
          <ac:chgData name="#CHAY HUI XIANG#" userId="8ceaab80-259e-4a04-8210-fdfca2a7b0b6" providerId="ADAL" clId="{40515503-AD9F-D442-B0A0-E167B9138625}" dt="2022-10-15T09:06:42.009" v="4654"/>
          <ac:spMkLst>
            <pc:docMk/>
            <pc:sldMk cId="2558945093" sldId="397"/>
            <ac:spMk id="13" creationId="{E032E73D-259C-91AA-DE4D-E04603E9A5A0}"/>
          </ac:spMkLst>
        </pc:spChg>
        <pc:spChg chg="add mod">
          <ac:chgData name="#CHAY HUI XIANG#" userId="8ceaab80-259e-4a04-8210-fdfca2a7b0b6" providerId="ADAL" clId="{40515503-AD9F-D442-B0A0-E167B9138625}" dt="2022-10-15T09:07:52.385" v="4689" actId="20577"/>
          <ac:spMkLst>
            <pc:docMk/>
            <pc:sldMk cId="2558945093" sldId="397"/>
            <ac:spMk id="15" creationId="{0D62FC41-4520-8C4F-C647-F4A135AB4815}"/>
          </ac:spMkLst>
        </pc:spChg>
        <pc:spChg chg="add mod">
          <ac:chgData name="#CHAY HUI XIANG#" userId="8ceaab80-259e-4a04-8210-fdfca2a7b0b6" providerId="ADAL" clId="{40515503-AD9F-D442-B0A0-E167B9138625}" dt="2022-10-15T11:02:06.210" v="5103" actId="20577"/>
          <ac:spMkLst>
            <pc:docMk/>
            <pc:sldMk cId="2558945093" sldId="397"/>
            <ac:spMk id="16" creationId="{96D05B34-5787-506A-5F45-400926643652}"/>
          </ac:spMkLst>
        </pc:spChg>
        <pc:grpChg chg="add mod">
          <ac:chgData name="#CHAY HUI XIANG#" userId="8ceaab80-259e-4a04-8210-fdfca2a7b0b6" providerId="ADAL" clId="{40515503-AD9F-D442-B0A0-E167B9138625}" dt="2022-10-15T09:07:21.863" v="4665" actId="1076"/>
          <ac:grpSpMkLst>
            <pc:docMk/>
            <pc:sldMk cId="2558945093" sldId="397"/>
            <ac:grpSpMk id="7" creationId="{02AA4B73-290B-DC3C-11B4-8ABEAD2C0A61}"/>
          </ac:grpSpMkLst>
        </pc:grpChg>
        <pc:grpChg chg="add">
          <ac:chgData name="#CHAY HUI XIANG#" userId="8ceaab80-259e-4a04-8210-fdfca2a7b0b6" providerId="ADAL" clId="{40515503-AD9F-D442-B0A0-E167B9138625}" dt="2022-10-15T09:08:16.212" v="4693" actId="164"/>
          <ac:grpSpMkLst>
            <pc:docMk/>
            <pc:sldMk cId="2558945093" sldId="397"/>
            <ac:grpSpMk id="17" creationId="{295D0FF5-2A66-87C8-0782-9BA5D72B4857}"/>
          </ac:grpSpMkLst>
        </pc:grpChg>
        <pc:picChg chg="mod">
          <ac:chgData name="#CHAY HUI XIANG#" userId="8ceaab80-259e-4a04-8210-fdfca2a7b0b6" providerId="ADAL" clId="{40515503-AD9F-D442-B0A0-E167B9138625}" dt="2022-10-15T09:08:55.280" v="4702" actId="1076"/>
          <ac:picMkLst>
            <pc:docMk/>
            <pc:sldMk cId="2558945093" sldId="397"/>
            <ac:picMk id="6" creationId="{00000000-0000-0000-0000-000000000000}"/>
          </ac:picMkLst>
        </pc:picChg>
        <pc:picChg chg="del">
          <ac:chgData name="#CHAY HUI XIANG#" userId="8ceaab80-259e-4a04-8210-fdfca2a7b0b6" providerId="ADAL" clId="{40515503-AD9F-D442-B0A0-E167B9138625}" dt="2022-10-15T09:06:39.334" v="4652" actId="478"/>
          <ac:picMkLst>
            <pc:docMk/>
            <pc:sldMk cId="2558945093" sldId="397"/>
            <ac:picMk id="8" creationId="{C3FAD326-0B65-53D5-8936-D94ABFE9BB8F}"/>
          </ac:picMkLst>
        </pc:picChg>
        <pc:picChg chg="mod modCrop">
          <ac:chgData name="#CHAY HUI XIANG#" userId="8ceaab80-259e-4a04-8210-fdfca2a7b0b6" providerId="ADAL" clId="{40515503-AD9F-D442-B0A0-E167B9138625}" dt="2022-10-15T09:07:24.595" v="4666" actId="1076"/>
          <ac:picMkLst>
            <pc:docMk/>
            <pc:sldMk cId="2558945093" sldId="397"/>
            <ac:picMk id="11" creationId="{0BC17DAE-16CB-6023-900B-CB81C81B20FB}"/>
          </ac:picMkLst>
        </pc:picChg>
        <pc:picChg chg="mod">
          <ac:chgData name="#CHAY HUI XIANG#" userId="8ceaab80-259e-4a04-8210-fdfca2a7b0b6" providerId="ADAL" clId="{40515503-AD9F-D442-B0A0-E167B9138625}" dt="2022-10-15T09:06:42.009" v="4654"/>
          <ac:picMkLst>
            <pc:docMk/>
            <pc:sldMk cId="2558945093" sldId="397"/>
            <ac:picMk id="14" creationId="{9259DF02-8A5E-3521-20F1-54B102551428}"/>
          </ac:picMkLst>
        </pc:picChg>
      </pc:sldChg>
      <pc:sldChg chg="addSp delSp modSp mod modTransition">
        <pc:chgData name="#CHAY HUI XIANG#" userId="8ceaab80-259e-4a04-8210-fdfca2a7b0b6" providerId="ADAL" clId="{40515503-AD9F-D442-B0A0-E167B9138625}" dt="2022-10-15T09:31:05.157" v="4871" actId="688"/>
        <pc:sldMkLst>
          <pc:docMk/>
          <pc:sldMk cId="3361839869" sldId="398"/>
        </pc:sldMkLst>
        <pc:spChg chg="add mod">
          <ac:chgData name="#CHAY HUI XIANG#" userId="8ceaab80-259e-4a04-8210-fdfca2a7b0b6" providerId="ADAL" clId="{40515503-AD9F-D442-B0A0-E167B9138625}" dt="2022-10-15T09:10:00.907" v="4728" actId="20577"/>
          <ac:spMkLst>
            <pc:docMk/>
            <pc:sldMk cId="3361839869" sldId="398"/>
            <ac:spMk id="7" creationId="{4790C8EF-A1C6-4A6B-343B-387CD1F5AFE4}"/>
          </ac:spMkLst>
        </pc:spChg>
        <pc:picChg chg="add mod">
          <ac:chgData name="#CHAY HUI XIANG#" userId="8ceaab80-259e-4a04-8210-fdfca2a7b0b6" providerId="ADAL" clId="{40515503-AD9F-D442-B0A0-E167B9138625}" dt="2022-10-15T09:31:00.448" v="4868" actId="1076"/>
          <ac:picMkLst>
            <pc:docMk/>
            <pc:sldMk cId="3361839869" sldId="398"/>
            <ac:picMk id="19" creationId="{E8D92966-6BB9-6255-C552-34B4495C7285}"/>
          </ac:picMkLst>
        </pc:picChg>
        <pc:picChg chg="add mod">
          <ac:chgData name="#CHAY HUI XIANG#" userId="8ceaab80-259e-4a04-8210-fdfca2a7b0b6" providerId="ADAL" clId="{40515503-AD9F-D442-B0A0-E167B9138625}" dt="2022-10-15T09:31:05.157" v="4871" actId="688"/>
          <ac:picMkLst>
            <pc:docMk/>
            <pc:sldMk cId="3361839869" sldId="398"/>
            <ac:picMk id="20" creationId="{9E3ADB6C-4B98-300E-AE05-402F91186491}"/>
          </ac:picMkLst>
        </pc:picChg>
        <pc:inkChg chg="add del">
          <ac:chgData name="#CHAY HUI XIANG#" userId="8ceaab80-259e-4a04-8210-fdfca2a7b0b6" providerId="ADAL" clId="{40515503-AD9F-D442-B0A0-E167B9138625}" dt="2022-10-15T09:10:15.353" v="4730" actId="478"/>
          <ac:inkMkLst>
            <pc:docMk/>
            <pc:sldMk cId="3361839869" sldId="398"/>
            <ac:inkMk id="17" creationId="{AD7B1B50-4E53-5256-40B7-F18A1145D8F4}"/>
          </ac:inkMkLst>
        </pc:inkChg>
      </pc:sldChg>
    </pc:docChg>
  </pc:docChgLst>
  <pc:docChgLst>
    <pc:chgData name="#NG HO CHI#" userId="4eba300a-a2e4-494f-a5c9-a45a127e8da3" providerId="ADAL" clId="{75B8643C-D9FB-48BB-8358-1D2E75D86E72}"/>
    <pc:docChg chg="custSel addSld delSld modSld sldOrd modSection modShowInfo">
      <pc:chgData name="#NG HO CHI#" userId="4eba300a-a2e4-494f-a5c9-a45a127e8da3" providerId="ADAL" clId="{75B8643C-D9FB-48BB-8358-1D2E75D86E72}" dt="2022-10-15T11:45:22.851" v="53" actId="20577"/>
      <pc:docMkLst>
        <pc:docMk/>
      </pc:docMkLst>
      <pc:sldChg chg="modTransition">
        <pc:chgData name="#NG HO CHI#" userId="4eba300a-a2e4-494f-a5c9-a45a127e8da3" providerId="ADAL" clId="{75B8643C-D9FB-48BB-8358-1D2E75D86E72}" dt="2022-10-08T14:19:54.649" v="1"/>
        <pc:sldMkLst>
          <pc:docMk/>
          <pc:sldMk cId="3742496950" sldId="371"/>
        </pc:sldMkLst>
      </pc:sldChg>
      <pc:sldChg chg="modTransition">
        <pc:chgData name="#NG HO CHI#" userId="4eba300a-a2e4-494f-a5c9-a45a127e8da3" providerId="ADAL" clId="{75B8643C-D9FB-48BB-8358-1D2E75D86E72}" dt="2022-10-08T14:19:50.257" v="0"/>
        <pc:sldMkLst>
          <pc:docMk/>
          <pc:sldMk cId="2954014189" sldId="373"/>
        </pc:sldMkLst>
      </pc:sldChg>
      <pc:sldChg chg="del">
        <pc:chgData name="#NG HO CHI#" userId="4eba300a-a2e4-494f-a5c9-a45a127e8da3" providerId="ADAL" clId="{75B8643C-D9FB-48BB-8358-1D2E75D86E72}" dt="2022-10-08T15:19:39.903" v="2" actId="2696"/>
        <pc:sldMkLst>
          <pc:docMk/>
          <pc:sldMk cId="4241242701" sldId="378"/>
        </pc:sldMkLst>
      </pc:sldChg>
      <pc:sldChg chg="modSp mod">
        <pc:chgData name="#NG HO CHI#" userId="4eba300a-a2e4-494f-a5c9-a45a127e8da3" providerId="ADAL" clId="{75B8643C-D9FB-48BB-8358-1D2E75D86E72}" dt="2022-10-15T11:45:22.851" v="53" actId="20577"/>
        <pc:sldMkLst>
          <pc:docMk/>
          <pc:sldMk cId="597912045" sldId="395"/>
        </pc:sldMkLst>
        <pc:spChg chg="mod">
          <ac:chgData name="#NG HO CHI#" userId="4eba300a-a2e4-494f-a5c9-a45a127e8da3" providerId="ADAL" clId="{75B8643C-D9FB-48BB-8358-1D2E75D86E72}" dt="2022-10-15T11:45:22.851" v="53" actId="20577"/>
          <ac:spMkLst>
            <pc:docMk/>
            <pc:sldMk cId="597912045" sldId="395"/>
            <ac:spMk id="3" creationId="{C8767A5A-1628-E176-1AA5-02F50C0AC9BD}"/>
          </ac:spMkLst>
        </pc:spChg>
      </pc:sldChg>
      <pc:sldChg chg="addSp delSp modSp add mod ord">
        <pc:chgData name="#NG HO CHI#" userId="4eba300a-a2e4-494f-a5c9-a45a127e8da3" providerId="ADAL" clId="{75B8643C-D9FB-48BB-8358-1D2E75D86E72}" dt="2022-10-15T09:10:06.528" v="47" actId="478"/>
        <pc:sldMkLst>
          <pc:docMk/>
          <pc:sldMk cId="3361839869" sldId="398"/>
        </pc:sldMkLst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5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6" creationId="{00000000-0000-0000-0000-000000000000}"/>
          </ac:spMkLst>
        </pc:spChg>
        <pc:spChg chg="del mod">
          <ac:chgData name="#NG HO CHI#" userId="4eba300a-a2e4-494f-a5c9-a45a127e8da3" providerId="ADAL" clId="{75B8643C-D9FB-48BB-8358-1D2E75D86E72}" dt="2022-10-15T09:10:06.528" v="47" actId="478"/>
          <ac:spMkLst>
            <pc:docMk/>
            <pc:sldMk cId="3361839869" sldId="398"/>
            <ac:spMk id="7" creationId="{4790C8EF-A1C6-4A6B-343B-387CD1F5AFE4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9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10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11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12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13" creationId="{00000000-0000-0000-0000-000000000000}"/>
          </ac:spMkLst>
        </pc:spChg>
        <pc:spChg chg="del">
          <ac:chgData name="#NG HO CHI#" userId="4eba300a-a2e4-494f-a5c9-a45a127e8da3" providerId="ADAL" clId="{75B8643C-D9FB-48BB-8358-1D2E75D86E72}" dt="2022-10-15T09:08:31.045" v="6" actId="478"/>
          <ac:spMkLst>
            <pc:docMk/>
            <pc:sldMk cId="3361839869" sldId="398"/>
            <ac:spMk id="14" creationId="{00000000-0000-0000-0000-000000000000}"/>
          </ac:spMkLst>
        </pc:spChg>
        <pc:spChg chg="add mod">
          <ac:chgData name="#NG HO CHI#" userId="4eba300a-a2e4-494f-a5c9-a45a127e8da3" providerId="ADAL" clId="{75B8643C-D9FB-48BB-8358-1D2E75D86E72}" dt="2022-10-15T09:09:31.751" v="24" actId="20577"/>
          <ac:spMkLst>
            <pc:docMk/>
            <pc:sldMk cId="3361839869" sldId="398"/>
            <ac:spMk id="15" creationId="{DB400722-5C06-5DE7-D82B-9CF4E9C35792}"/>
          </ac:spMkLst>
        </pc:spChg>
        <pc:spChg chg="add mod">
          <ac:chgData name="#NG HO CHI#" userId="4eba300a-a2e4-494f-a5c9-a45a127e8da3" providerId="ADAL" clId="{75B8643C-D9FB-48BB-8358-1D2E75D86E72}" dt="2022-10-15T09:09:48.880" v="42" actId="20577"/>
          <ac:spMkLst>
            <pc:docMk/>
            <pc:sldMk cId="3361839869" sldId="398"/>
            <ac:spMk id="16" creationId="{EF8A0512-BAD1-1283-7207-F2B8EA83F806}"/>
          </ac:spMkLst>
        </pc:spChg>
        <pc:grpChg chg="del">
          <ac:chgData name="#NG HO CHI#" userId="4eba300a-a2e4-494f-a5c9-a45a127e8da3" providerId="ADAL" clId="{75B8643C-D9FB-48BB-8358-1D2E75D86E72}" dt="2022-10-15T09:08:31.045" v="6" actId="478"/>
          <ac:grpSpMkLst>
            <pc:docMk/>
            <pc:sldMk cId="3361839869" sldId="398"/>
            <ac:grpSpMk id="2" creationId="{00000000-0000-0000-0000-000000000000}"/>
          </ac:grpSpMkLst>
        </pc:grpChg>
        <pc:picChg chg="add mod">
          <ac:chgData name="#NG HO CHI#" userId="4eba300a-a2e4-494f-a5c9-a45a127e8da3" providerId="ADAL" clId="{75B8643C-D9FB-48BB-8358-1D2E75D86E72}" dt="2022-10-15T09:09:14.286" v="11" actId="1076"/>
          <ac:picMkLst>
            <pc:docMk/>
            <pc:sldMk cId="3361839869" sldId="398"/>
            <ac:picMk id="8" creationId="{E49740B1-5A81-544B-A6CA-D9DB3DB173DA}"/>
          </ac:picMkLst>
        </pc:picChg>
      </pc:sldChg>
      <pc:sldChg chg="delSp add mod ord">
        <pc:chgData name="#NG HO CHI#" userId="4eba300a-a2e4-494f-a5c9-a45a127e8da3" providerId="ADAL" clId="{75B8643C-D9FB-48BB-8358-1D2E75D86E72}" dt="2022-10-15T09:11:01.807" v="51" actId="478"/>
        <pc:sldMkLst>
          <pc:docMk/>
          <pc:sldMk cId="57035299" sldId="399"/>
        </pc:sldMkLst>
        <pc:spChg chg="del">
          <ac:chgData name="#NG HO CHI#" userId="4eba300a-a2e4-494f-a5c9-a45a127e8da3" providerId="ADAL" clId="{75B8643C-D9FB-48BB-8358-1D2E75D86E72}" dt="2022-10-15T09:11:01.807" v="51" actId="478"/>
          <ac:spMkLst>
            <pc:docMk/>
            <pc:sldMk cId="57035299" sldId="399"/>
            <ac:spMk id="16" creationId="{EF8A0512-BAD1-1283-7207-F2B8EA83F80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0 0,0 0 0,7 0 0,10 0 0,26 0 0,27 0 0,-28 0 0,27 0 0,-4 0 0,-41 0 0,29 1 0,21 1 0,-18-1 0,-27 0 0,47 2 0,0 2-2355,-43 0 2355,44 0 0,-60-1 0,-3-4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24575,'9'0'0,"-1"0"-9831,5 0 8341,-3 0 1490,2 0 1404,40 0-1404,-33 0 1571,60 0-1571,-60 0-4019,61 0 4019,-57 0 0,67 0 0,-72 0-2152,69 0 2152,-69 0-467,76 0 0,-77 0 1,33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0,3 0 0,-2 0 0,14 0 0,-12 0 0,8 0 0,-11 0 0,0 0 0,-1 0 0,1 0 0,0 0 0,0 0 0,-1 0 0,5 0 0,1 0 0,-1 0 0,47 4 0,-32-3-1260,49 3 1,-60-4 0,7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8890,'9'0'0,"-1"0"5114,1 0-5114,0 0 0,-1 4-2527,21-3 2527,-16 3-1011,46 0 1011,-42-3 338,53 6-338,-53-6-2222,69 7 2222,-65-7 0,42 7 0,-57-7 0,6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9227,'12'0'0,"2"0"3444,3 0-3444,1 0 0,0 0 0,3 0 0,-2 0 2887,2 4-2887,67 0 1790,-57 1-1790,42 0 0,-1-2 5479,-43-2-5479,28 2 0,0 2 0,-25 0 1748,64-1-1748,-38 0-1156,1-4 1156,-15 0-1954,-35 0 1954,4 0 0,-4 0 0,30 0 0,-22 0 0,61 0 0,-59 0 0,48 0 0,-58 0 0,14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8191,'14'0'0,"-2"0"4471,-3 0-4471,4 0 0,0 0 0,1 0-1868,53-4 1868,-41-1-388,33 0 1,1 1 387,-30-1 0,31 2 0,0 2 0,-29 1-914,31 0 0,0 0 914,-36 0 456,32 0 0,0 0-456,-34 0 0,38 0 0,1 0 0,-31 0 0,21 0 0,-5 0 0,-33 0 0,15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9900,'9'0'0,"4"0"4017,-4 0-4017,8 0 0,-7 0 0,37-4 0,-29 3 0,56-3 0,-57 4-2484,65 0 2484,-62 0-995,66 0 995,-69 0-529,70 0 529,-68 0-110,75 0 1,-78 0 0,31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8191,'17'0'0,"1"0"3622,-1 0-3622,1 0 0,0 0 0,-1 0-1469,59-4 1469,-43 3-313,34-1 0,0 0 313,-35 2 0,36 0 0,-1 0 0,-39 0-764,34 0 1,-2 0 763,-39 0 0,32-1 0,0-2 0,-33 2 1855,55-3-1855,-61 4 0,10 0 0,-20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8191,'33'0'0,"-6"0"1146,17 0-1146,-21 4 0,22-3 0,-19 3-414,45 1 414,-28-4 0,31 0 0,24 1 0,-16 0 1679,-3 3-1679,-2-5 0,23 0 0,0 0 0,-25 1 0,-8 4 0,20-4 0,20-2 0,-21 1 0,-25 0 0,5 0 0,14 0 0,-15 0 0,-14 0 0,26-4 0,-2 0 0,-39 2 0,50-6 0,-77 8 0,11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24575,'8'0'0,"1"-4"0,4 3 0,-4-3 0,4 4 0,19-4 0,-2-1 0,25 0 0,-26 1 0,38 0 0,-48 3 0,51-7 0,-55 7 0,56-7 0,-53 7 0,45-7 0,-54 7 0,10-2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8191,'14'0'0,"-2"0"4446,1 0-4446,-3 0 0,6 0 0,-6 0 0,57-4 0,-44 3-928,45-3 0,1 0 928,-42 3 0,56-8 0,6-1 2159,-40 6-2159,36-8 0,-1 0 4381,-40 10-4381,21-4 0,-5 0 470,-38 5-470,32-3 0,1 1 6784,-33 2-6784,76-3-832,-80 4 832,41 0 0,-51 0 0,7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24575,'9'0'0,"-1"0"0,1 0 0,0 0 0,0 0 0,-1 0 0,1 0 0,0 0 0,0 0 0,-1 0 0,5-4 0,-3 3 0,14-7 0,-13 7 0,41-3 0,-36 4 0,24 0 0,-27 0 0,0 0 0,1-4 0,-1 3 0,-1-2 0,-2 3-6784,53 0 6784,-42 0-785,62 0 1,-73 0-1,18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24575,'37'0'0,"-9"0"0,-4 0-2655,-13 0 2655,9 0 844,0 0-844,-5 0-5892,48 0 5892,-39 0-4232,70 4 4232,-75-3-1514,63 3 1514,-65-4-335,46 0 335,-49 0 0,38 0 0,-39 0 3317,27 0-3317,-28 0 1239,8 0 1,-15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24575,'9'3'0,"0"-2"0,27 3 0,-21-4 0,21 0 0,-19 0 0,-7 0 0,18 0 0,-16 0 0,16 0 0,-17 0 0,13 0 0,-13 0 0,13 0 0,-14 0 0,15 0 0,-15 0 0,3 0 0,-9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4 0,0-3 0,0 3 0,-1-4 0,1 0 0,0 0 0,11 4 0,-8-3 0,8 3 0,-11-4 0,15 7 0,-11-5 0,15 10 0,-19-11 0,8 3 0,-8-4 0,8 0 0,0 4 0,-2-3 0,1 3 0,1-4 0,-7 0 0,7 0 0,-8 0 0,-1 0 0,1 0 0,0 0 0,0 0 0,-1 0 0,-3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0 0,0 0 0,7 0 0,10 0 0,26 0 0,27 0 0,-28 0 0,27 0 0,-4 0 0,-41 0 0,29 1 0,21 1 0,-18-1 0,-27 0 0,47 2 0,0 2-2355,-43 0 2355,44 0 0,-60-1 0,-3-4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24575,'9'0'0,"-1"0"0,1 0 0,0 0 0,0 0 0,-1 0 0,1 0 0,0 0 0,0 0 0,-1 0 0,5-4 0,-3 3 0,14-7 0,-13 7 0,41-3 0,-36 4 0,24 0 0,-27 0 0,0 0 0,1-4 0,-1 3 0,-1-2 0,-2 3-6784,53 0 6784,-42 0-785,62 0 1,-73 0-1,18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0,0 0 0,-1 0 0,17 4 0,-13-3 0,32 3 0,-31-4 0,39 4 0,-38-3 0,37 3 0,-29-4-6784,47 3 6784,-43-2-2224,64 3 2224,-70-4 0,51 4 0,-62-3 0,15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12735,'9'0'0,"-1"0"4662,1 0-4662,0 0 0,0 0 0,-1 0 0,1 0 0,0 4 0,-1-3 0,1 2 0,0-3 0,4 0 0,-4 0 0,4 0 0,-4 0 0,46 0 0,-35 4-4319,74-3 4319,-71 3 1667,49-4-1667,-50 4-1813,42-3 1813,-44 3-2761,55-4 2761,-58 0 1743,58 0-1743,-55 0 0,29 0 0,-38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24575,'46'0'0,"-1"0"0,-25 0 0,4 0 0,-14 4-1657,3-3 1657,-1 3 0,-2-4 0,7 0 0,-8 0-7501,8 0 7501,-7 0 0,2 0-1593,39 3 1593,-31-2-3223,78 3 3223,-74-4-274,71 4 274,-65-3 0,59 3 0,-63-4 0,60 0 0,-68 0 0,41 0 0,-51 0 0,8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10558,'9'0'0,"-1"0"5041,5 0-5041,1 0 0,-1 0 2439,0 0-2439,58 0 1407,-47 0-1407,74 4 0,-78-4-1654,59 4 1654,-56-4-1207,68 4 1207,-61-3-2069,20 5 1,1 0 2068,-18-4 0,38 6 0,-64-8 0,9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8191,'9'5'0,"0"-1"5063,0-4-5063,-1 0 0,1 0 0,0 0 2818,3 0-2818,10 0 0,-7 0 1719,6 0-1719,19 4 0,-24-3 0,74 6 0,-68-6-4537,76 3 4537,-80-4-3034,68 4 3034,-67-3-561,63 3 561,-64-4 0,22 0 0,-37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0,0 0 0,-1 0 0,17 4 0,-13-3 0,32 3 0,-31-4 0,39 4 0,-38-3 0,37 3 0,-29-4-6784,47 3 6784,-43-2-2224,64 3 2224,-70-4 0,51 4 0,-62-3 0,15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9494,'13'0'0,"-4"0"4351,4 0-4351,0 0-2448,-4 0 2448,4 0 0,-4 0 1912,-1 0-1912,5 0 0,-3 3 0,2-2 0,1 3 0,-3-4 0,2 0 0,1 0 0,1 0-615,46 0 615,-32 0-1314,24 0 1,-1 0 1313,-26 0 1781,73 0-1781,-79 0-2435,75 0 2435,-74 0 0,66 0 0,-72 0 0,25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9103,'9'4'0,"3"-3"4794,-2 2-4794,3-3 0,-5 0 0,1 0 2729,4 0-2729,4 0 0,40 0 0,-30 0 0,60 4 0,-70-3-3056,65 3 3056,-63-4-465,67 0 465,-67 0-713,63 0 713,-60 0 0,26 0 0,-38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24575,'9'0'0,"-1"0"-9831,5 0 8341,-3 0 1490,2 0 1404,40 0-1404,-33 0 1571,60 0-1571,-60 0-4019,61 0 4019,-57 0 0,67 0 0,-72 0-2152,69 0 2152,-69 0-467,76 0 0,-77 0 1,33 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0,3 0 0,-2 0 0,14 0 0,-12 0 0,8 0 0,-11 0 0,0 0 0,-1 0 0,1 0 0,0 0 0,0 0 0,-1 0 0,5 0 0,1 0 0,-1 0 0,47 4 0,-32-3-1260,49 3 1,-60-4 0,7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8890,'9'0'0,"-1"0"5114,1 0-5114,0 0 0,-1 4-2527,21-3 2527,-16 3-1011,46 0 1011,-42-3 338,53 6-338,-53-6-2222,69 7 2222,-65-7 0,42 7 0,-57-7 0,6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9227,'12'0'0,"2"0"3444,3 0-3444,1 0 0,0 0 0,3 0 0,-2 0 2887,2 4-2887,67 0 1790,-57 1-1790,42 0 0,-1-2 5479,-43-2-5479,28 2 0,0 2 0,-25 0 1748,64-1-1748,-38 0-1156,1-4 1156,-15 0-1954,-35 0 1954,4 0 0,-4 0 0,30 0 0,-22 0 0,61 0 0,-59 0 0,48 0 0,-58 0 0,14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8191,'14'0'0,"-2"0"4471,-3 0-4471,4 0 0,0 0 0,1 0-1868,53-4 1868,-41-1-388,33 0 1,1 1 387,-30-1 0,31 2 0,0 2 0,-29 1-914,31 0 0,0 0 914,-36 0 456,32 0 0,0 0-456,-34 0 0,38 0 0,1 0 0,-31 0 0,21 0 0,-5 0 0,-33 0 0,15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9900,'9'0'0,"4"0"4017,-4 0-4017,8 0 0,-7 0 0,37-4 0,-29 3 0,56-3 0,-57 4-2484,65 0 2484,-62 0-995,66 0 995,-69 0-529,70 0 529,-68 0-110,75 0 1,-78 0 0,31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8191,'17'0'0,"1"0"3622,-1 0-3622,1 0 0,0 0 0,-1 0-1469,59-4 1469,-43 3-313,34-1 0,0 0 313,-35 2 0,36 0 0,-1 0 0,-39 0-764,34 0 1,-2 0 763,-39 0 0,32-1 0,0-2 0,-33 2 1855,55-3-1855,-61 4 0,10 0 0,-20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8191,'33'0'0,"-6"0"1146,17 0-1146,-21 4 0,22-3 0,-19 3-414,45 1 414,-28-4 0,31 0 0,24 1 0,-16 0 1679,-3 3-1679,-2-5 0,23 0 0,0 0 0,-25 1 0,-8 4 0,20-4 0,20-2 0,-21 1 0,-25 0 0,5 0 0,14 0 0,-15 0 0,-14 0 0,26-4 0,-2 0 0,-39 2 0,50-6 0,-77 8 0,11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12735,'9'0'0,"-1"0"4662,1 0-4662,0 0 0,0 0 0,-1 0 0,1 0 0,0 4 0,-1-3 0,1 2 0,0-3 0,4 0 0,-4 0 0,4 0 0,-4 0 0,46 0 0,-35 4-4319,74-3 4319,-71 3 1667,49-4-1667,-50 4-1813,42-3 1813,-44 3-2761,55-4 2761,-58 0 1743,58 0-1743,-55 0 0,29 0 0,-38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24575,'8'0'0,"1"-4"0,4 3 0,-4-3 0,4 4 0,19-4 0,-2-1 0,25 0 0,-26 1 0,38 0 0,-48 3 0,51-7 0,-55 7 0,56-7 0,-53 7 0,45-7 0,-54 7 0,10-2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8191,'14'0'0,"-2"0"4446,1 0-4446,-3 0 0,6 0 0,-6 0 0,57-4 0,-44 3-928,45-3 0,1 0 928,-42 3 0,56-8 0,6-1 2159,-40 6-2159,36-8 0,-1 0 4381,-40 10-4381,21-4 0,-5 0 470,-38 5-470,32-3 0,1 1 6784,-33 2-6784,76-3-832,-80 4 832,41 0 0,-51 0 0,7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24575,'37'0'0,"-9"0"0,-4 0-2655,-13 0 2655,9 0 844,0 0-844,-5 0-5892,48 0 5892,-39 0-4232,70 4 4232,-75-3-1514,63 3 1514,-65-4-335,46 0 335,-49 0 0,38 0 0,-39 0 3317,27 0-3317,-28 0 1239,8 0 1,-15 0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24575,'9'3'0,"0"-2"0,27 3 0,-21-4 0,21 0 0,-19 0 0,-7 0 0,18 0 0,-16 0 0,16 0 0,-17 0 0,13 0 0,-13 0 0,13 0 0,-14 0 0,15 0 0,-15 0 0,3 0 0,-9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4 0,0-3 0,0 3 0,-1-4 0,1 0 0,0 0 0,11 4 0,-8-3 0,8 3 0,-11-4 0,15 7 0,-11-5 0,15 10 0,-19-11 0,8 3 0,-8-4 0,8 0 0,0 4 0,-2-3 0,1 3 0,1-4 0,-7 0 0,7 0 0,-8 0 0,-1 0 0,1 0 0,0 0 0,0 0 0,-1 0 0,-3 0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9:11:12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3622 3837 24575,'-12'-25'0,"9"12"0,-13-12 0,11-3 0,0 10 0,-3-31 0,3 23 0,-7-56 0,6 49-4916,-9-29 1,1 1 3425,9 32 412,-17-38 1,-1 0 1077,14 38-440,-20-51 1,-3-2 439,12 46-1015,-18-47 1,-1 1 1014,17 52 0,-24-45 0,1-2 0,24 42 0,-13-18 0,-11-14 0,9 15 0,8 18 0,-13-22 0,-11-15 0,9 15 0,9 22 0,-10-19 0,-11-16 0,11 16 0,10 16 0,-8-9 0,3 3 0,25 27 1416,2 2-1416,-1 4 0,2-13 1540,-6 15-1540,2-15 0,1 9 3493,1 4-3493,-21-33 444,18 31-444,-22-32-2823,-27-13 2823,34 29-892,-38-32 1,-2-1 891,36 29-705,-14-7 0,-14-8 1,15 9 704,17 8-87,-51-27 1,1 2 86,52 29 0,-22-7 0,-16-8 0,13 9 0,16 12 0,-50-27 0,2 0 0,49 29 0,-50-30 0,1 0 0,51 27 0,-21-10 0,-17-8 0,15 10 0,18 13 0,-17-11 0,-15-7 0,15 7 0,19 13 0,-41-22 0,3-1 0,48 21 0,-32-12 0,1 0 0,37 14 598,-42-14-598,54 19 1969,-6 0-1969,6 4 0,-3-3 0,4 7 3207,0-3-3207,0 0 0,-3 0 0,2-1 4889,-3-3-4889,-27-9 0,23 5 0,-43-9 0,46 17 4499,-19-4-4499,31 7 1029,-1-3-1029,8 8 193,3-3-193,-7 6 0,7-6 0,-4 15 0,1-5 0,3 6 0,-3-4-6784,0-1 6784,-1-2 0,-1-1 0,-2 2 0,7 3 0,-7 0 0,7 14 0,-7-16 0,7 12 0,-7-14 6784,2 10-6784,1-13 0,-3 16 0,7-16 0,-3 21 0,0-16 0,6 20 0,-9-21 0,14 21 0,-14-20 0,6 16 0,-5-21 0,-2 16 0,3-12 0,0 14 0,-3-10 0,7 17 0,-7-20 0,7 28 0,-7-27 0,2 19 0,-3-22 0,0 11 0,0-12 0,0 8 0,0-8 0,4 8 0,-3-7 0,3 2 0,-4-3 0,0 0 0,0-1 0,0-7 0,0-6 0,0-5 0,0-2 0,0 3 0,0-12 0,0 9 0,4-32 0,-3 29 0,3-45 0,-4 44 0,0-40 0,0 42 0,0-38 0,0 37 0,0-33 0,0 35 0,0-27 0,0 27 0,0-24 0,0 26 0,0-22 0,0 21 0,0-20 0,0 20 0,-4-25 0,3 25 0,-7-21 0,7 22 0,-7-13 0,7 13 0,-7-10 0,7 11 0,-7-18 0,7 15 0,-6-20 0,2 26 0,-4-24 0,4 22 0,1-16 0,4 16 0,-4 1 0,3-1 0,-7 0 0,7 0 0,-3 0 0,4 0 0,-4 4 0,3-3 0,1 7 0,5-2 0,4 3 0,-1 0 0,1 0 0,0-4 0,7-1 0,14 0 0,-8 1 0,17 4 0,-27 0 0,28-4 0,-27 3 0,43-3 0,-41 4 0,44-4 0,-44 3 0,48-7 0,-47 7 0,39-3 0,-34 4 0,24-4 0,-23 3 0,29-7 0,-37 7-6784,30-3 6784,-32 4 0,20 0 0,-21 0 0,10 0 0,-13 0 0,1 0 0,-4-3 6784,3 2-6784,-4-3 0,5 4 0,0 0 0,0 0 0,-1 0 0,-3-4 0,3 3 0,-3-3 0,3 4 0,1 0 0,0 0 0,-4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9:11:38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3825 18 24575,'-5'-4'0,"-3"3"0,3-3 0,-4 4 0,0 0 0,0 0 0,0-4 0,-3 3 0,-2-3 0,-16 4 0,-6 0 0,-25 4 0,20-3 0,-51 7 0,38-3-3392,-15-3 0,-2 1 3392,12 0-2269,-36 3 1,1 0 2268,43-3-1012,-12 4 1,-15 2 0,15-2 1011,18-4-677,-17 5 1,-16 4 0,17-4 676,18-4 0,-20 7 0,-16 3 0,18-3 0,23-2 0,-54 15 0,1 3 0,56-11 0,-55 21 0,-2 1 0,50-19 0,-38 23 0,0 0 0,40-23 0,-33 23 0,3 3 0,40-21 0,-43 25 0,3 1 0,45-26 0,-39 27 0,1 0 0,40-26 0,-35 31 0,1 2 0,35-27 0,-30 30 0,1-3 0,31-32 0,-28 31 0,0-1 0,33-33 916,-26 26 0,-1 4-916,17-15 0,-10 7 0,-1 1 0,13-4 0,-14 10 0,2-2 0,21-24 0,-22 29 0,-1-4 0,21-36-916,-19 35 0,1 1 916,21-34 0,-44 61 0,48-69 575,-31 42-575,31-40 1761,-22 32-1761,24-35 3186,-10 11-3186,12-14 4764,1 4-4764,0-4 4479,3 2-4479,-3-2 1619,4-4-1619,-4 2 0,3-11 0,-3 3 0,4-4 0,0 0 0,-4 5 0,3-20 0,-2 15 0,-1-27 0,3 24 0,-7-29 0,7 28 0,-3-36 0,4 35 0,-4-42 0,3 41 0,-7-50 0,7 50 0,-3-45 0,0 45 0,3-41 0,-3 41 0,0-33 0,3 35 0,-3-24 0,0 29 0,3-23 0,-3 23 0,1-21 0,2 19 0,-3-15 0,4 14 0,0-10 0,0 12 0,-4-8 0,3 7 0,-3-7 0,4 7 0,0-10 0,0 9 0,0-14 0,0 14 0,0-5 0,0 7 0,0-4 0,4 7 0,-3-6 0,2 15 0,-3 2 0,0 4 0,0 16 0,0-14 0,0 33 0,0-30 0,0 46 0,0-45-6784,0 52 6784,0-51-2134,-4 55 2134,4-54-3830,-8 53 3830,7-53-2232,-3 50 2232,4-52 1887,0 44-1887,0-44 0,0 32 0,0-34 0,0 23 0,0-25 0,0 29 0,0-26 885,4 37-885,0-40 0,9 47 0,-7-46 0,13 47 0,-16-45 4057,16 38-4057,-17-39 0,14 31 0,-10-32 5003,6 24-5003,-7-24 1964,3 4-1964,-3-12 1116,3-4-1116,1-4 68,0 3-68,0-7 0,-1 7 0,-3-7 0,3 7 0,-3-2 0,7 3 0,-2-4 0,22-1 0,13-4 0,10 4-6784,21 1 6784,-40 4 0,54 0 0,-14 4 0,1-3 0,-10 6 0,-7 1 0,-28-5 0,34 8 0,-2 1 6784,-37-5-6784,33 1 0,-2 1 0,-37-1 0,54-3 0,-62-1 0,11-4 0,-16 0 0,-3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9:11:41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1777 24575,'0'-9'0,"0"0"0,4 5 0,-3-4 0,2 3 0,1 0 0,5-31 0,-3 24 0,21-56 0,-18 52 0,15-29 0,-12 24 0,18-31 0,-13 23-3392,15-20 0,-1 2 3392,-17 26-2269,30-32 1,1 2 2268,-29 31-1517,43-31 0,4-1 1517,-38 30-1015,44-30 1,-1 1 1014,-43 31 0,53-27 0,4 1 0,-47 27 0,22-8 0,16-7 0,-16 8 0,-22 12 0,23-9 0,19-5 0,-18 6 0,-22 10 0,26-4 0,18-3 0,-17 5 0,-22 6 0,20-2 0,17-2 0,-17 4 0,-22 5 0,58-6 0,-1 1 0,-61 7 0,51-3 0,-3 0 0,-57 3 0,50-3 0,2 0 0,-51 3 0,54-1 0,1 0 0,-55 2 0,50 0 0,1 0 0,-49 0 0,48-2 0,2 0 0,-36 1 2029,45-3-2029,9 0 3034,-66 3-3034,48 0 0,13-2 0,-33 1 0,-4 0 2268,0 2 1,2-1-2269,22-2 0,-14-1 6784,-44 3-6784,72-7 0,-77 7 0,22-7 0,-38 7 0,-2-7 0,-8 7 0,4-7 0,-14-9 0,11 6 0,-21-18 0,18 22 0,-25-24 0,22 22 0,-26-20 0,32 19 0,-24-10 0,24 9 0,-32-18 0,26 21 0,-34-23 0,34 27 0,-30-24 0,35 21 0,-31-13 0,32 14 0,-25-10 0,22 10 0,-10-7 0,12 8 0,-12-7 0,10 10 0,-10-13 0,12 13 0,-8-14 0,7 14 0,-7-10 0,7 7 0,-6-8 0,6 7 0,-7-9 0,7 13 0,-3-14 0,12 14 0,2-6 0,8 8 0,0 0 0,-1 0 0,9 4 0,-7-3 0,26 11 0,-22-10-6784,49 25 6784,-46-22-4537,62 37 4537,-62-36-3034,62 44 3034,-65-39-2029,63 40 2029,-63-37 0,60 37 0,-61-36 1259,53 40-1259,-54-40 0,43 36 0,-42-37 0,31 33 0,-35-33 0,33 33 0,-36-33 2605,33 26-2605,-35-29 3942,23 13-3942,-24-14 5896,16 7-5896,-13-12 0,7 11 0,-5-14 0,9 13 0,-7-13 2562,11 14-2562,-12-14 120,-4 5-120,-6-7 0,-8 0 0,0 4 0,1-3 0,-5 15 0,7-9 0,-10 13-6784,2 1 6784,-1-5 0,-13 23 0,2 5 0,1 0 0,-6 3 0,-14 37 0,2-4 0,25-46 0,-12 22 0,-7 18 0,7-16 0,9-17 0,-13 21 0,-10 18 0,9-19 0,13-24 0,-27 47 0,2-1 0,30-55 0,-16 26 0,2-1 748,20-32-748,-21 23 0,31-35-2135,-3 0 2135,1-5 0,2 4 0,-3-3 0,0 0 0,-1 3 5143,0-4-5143,1-3 0,4 2 0,0-7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9:11:44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24575,'5'4'0,"3"1"0,-3-1 0,3 0 0,-3 0 0,3 1 0,1 8 0,-3-4 0,9 8 0,-5 4 0,19 22 0,-17-16-6784,39 56 6784,-40-55 0,25 29 0,8 26-459,-23-54 459,17 30 0,11 20 0,-8-15-737,-8-16 737,4 3 0,14 16 0,3 5 0,-3-7 0,-1-5 0,-1-4 0,-1-1 0,-2-1 0,0 0 0,5 3 0,11 9 0,8 7 0,-2-4 0,-16-18-799,4-2 799,5 4 0,20 17 0,1-1 0,-19-17 0,4-3 0,4-1 0,22 15 0,2 0 0,-20-18-1020,12-3 1020,-12-5 0,21 10 0,0-1 0,-22-13 0,8-6 0,-11-1 0,21 8 0,0-1 0,-24-10 0,-4-4 0,1-1 0,22 6 0,0-2 0,-23-7 0,-7-8 0,15 3 0,17 4 0,-20-4 629,-24-4-629,41 0 0,-3 1 5602,-48-3-5602,41 1 0,-1-2 1156,-46-2-1156,36 1 0,-1 0 2412,-41-2-2412,27 0 0,1 0 0,-28 0 0,48 0 0,-48 0 0,29 4 0,-34-3 0,14 3 0,-23-4 0,0 4 0,-1-3 0,-7-2 0,3-3 0,-4-5 0,-4 0 0,3-4 0,-3 3 0,-4-18 0,6 15-6784,-10-39 6784,7 36-4061,-8-52 4061,4 51-3191,-12-59 3191,14 58-1099,-21-61 1099,20 53 0,-28-56 0,27 57-264,-34-59 264,33 65 971,-30-53-971,32 57 1244,-20-29-1244,25 32 3614,-21-9-3614,18 13 5403,-15-5-5403,15 3 4167,-10-3-4167,10 8 0,-11-7 0,12 6 0,-7-2 0,7 4 0,4 4 0,2 0 0,7 0 0,-3 3 0,7 2 0,-10 4 0,25 15 0,-22-11 0,30 23 0,-31-25 0,30 33 0,-25-30-6784,31 49 6784,-31-46-2269,19 33 1,2 2 2268,-17-28-1268,26 42 0,1 2 1268,-23-40-1097,16 26 0,-3-1 1097,-20-32 0,21 27 980,-25-35-980,6 1 2267,-7-1-2267,3-5 2720,-7 1-2720,7 0 0,0 11 0,2-8 5150,-1 8-5150,18 28 3490,-21-30-3490,40 57 1022,-40-60-1022,25 29 422,-29-33-422,2 1 0,-5-4 0,-15 5 0,13-3 0,-13 7 0,11-9 0,-11 17 0,-15 7 0,9-3 0,-38 34 0,43-46 0,-19 22 0,0 1 0,20-23 0,-24 28 0,0 1 0,21-22 0,-27 24 0,1-1 0,29-24-3392,-27 13 0,3-2 3392,31-19 0,-42 28 0,43-35 0,-9 11 0,9-18 0,7 3 0,-3-4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5T09:37:38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489 208 24575,'-9'4'0,"4"1"0,-3-1 0,3 4 0,-4-3 0,4 4 0,-26 11 0,0 7 0,-2-3 0,-26 24 0,42-30 0,-44 35 0,35-32 0,-40 43 0,21-19 0,-1 4 0,19-2 0,26-34 0,-3 15 0,8-22 0,1 2 0,3-8 0,1 0 0,0 0 0,27-12 0,-21 5-6784,68-33 6784,-63 29-2269,38-20 1,2-1 2268,-32 15-1517,44-18 0,1 0 1517,-38 19-1015,44-17 1,0 2 1014,-48 19 0,33-16 0,-3 0 0,-41 18 2029,43-26-2029,-59 37 3034,6-12-3034,-15 19 4537,-3-3-4537,7 4 0,-7-4 6784,7 2-6784,-10 2 0,9 1 0,-34 22 0,25-19-6784,-57 42 6784,51-43-2269,-31 21 1,0 0 2268,26-20-1517,-32 20 0,1 1 1517,32-23-417,-63 43 417,69-48 2827,-18 25-2827,33-29 4228,5 2-4228,4-5 0,26-23 0,-19 19 0,66-42 0,-61 36 933,38-21-933,17-5 0,-47 26 0,40-18 0,4-2 0,-24 13 0,24-9 0,1-1 0,-25 7 0,41-12 0,-85 27 0,10-2 6784,-24 12-6784,0 1 0,-4 4 0,-28 23 0,16-21-6784,-52 43 6784,55-44-2269,-24 17 1,1 2 2268,28-15-944,-32 16 1,-1-1 943,35-13-298,-53 31 298,55-31 3454,-20 13-3454,26-15 5165,0-1-5165,11-9 4048,9-4-4048,-3-4 839,2 3-839,16-11 0,-14 10-6784,61-25 6784,-51 22-2269,36-15 1,3 0 2268,-30 15-1517,31-13 0,-2 1 1517,-36 13 0,52-20 0,-72 22 0,12-6 3034,-27 12-3034,-7 5 4537,5 1-4537,-53 29 6784,43-23-6784,-32 15 0,-1 1 0,32-17 0,-28 20 0,0 1 0,32-19 0,-50 54 0,54-59 0,-15 34 0,28-42 0,2 12 0,8-16 0,0 0 0,15-12 0,-12 9-6784,51-25 6784,-44 24-2269,38-16 1,4-3 2268,-31 12-1517,46-15 0,2 0 1517,-43 16-480,26-9 1,-3 3 479,-37 13 2558,19-13-2558,-40 15 3826,-5-3-3826,-4 4 0,-16 12 0,13-6 0,-72 38 0,60-29-1196,-30 13 1,1 0 1195,30-15-3034,-58 31 3034,57-32-845,-38 24 845,49-24 2616,-11 8-2616,28-15 3911,1-5-3911,3-1 0,1-7 0,0 3 0,27-15 0,-21 8 0,68-29 0,-59 28-1324,31-16 0,1 1 1324,-30 17-1517,26-17 0,-2 0 1517,-32 19 0,38-32 0,-54 33 3034,5-7-3034,-16 15 4537,0 0-4537,0 0 0,-23 0 0,17 3 0,-57-2 0,54 3 6784,-54-4-6784,57 0 0,-18 0 0,28-4 0,1-1 0,4-3 0,0-5 0,0 3-6784,20-31 6784,-15 22-4023,49-50 4023,-41 44-1602,26-14 0,4 1 1602,-20 17-1072,25-20 1,-1 2 1071,-27 21 2143,38-42-2143,-59 51 2690,8-11-2690,-16 20 4537,0 0-4537,0 0 0,-23 0 0,17 0-223,-37 4 223,38-3 0,-15 3 0,28-8 0,-2-1 0,11 0 0,5-15 0,-7 13 0,37-34 0,-31 27 0,47-30 0,-45 35 223,34-26-223,-40 27 0,4-9 0,-18 13 0,-7 4 0,-23 4 0,20-3-2269,-36 5 1,-3 0 2268,28-4 0,-41 4 0,1 3 0,44-3-1517,-35 0 0,1 0 1517,35 3-2029,-73 4 2029,77-7 2029,-42 1-2029,55-11 3034,-10-1-3034,24 1 0,3-8 0,-2 6 4537,22-15-4537,-3 6 6784,11-6-6784,-22 11 0,-11 2 0,-20 8 0,3 0 0,-3 4 0,-47 1 0,39-1 0,-42 1 0,-2-2 0,36-2 0,-31 1 0,0 0 0,24 2 0,-39-3 0,54 7 0,1-7 0,25 2 0,11-6 0,-5 2 0,5-7 0,9 3 0,-1-4 0,46-4-614,-39 7 614,20-6 0,-50 11 0,-2-3 0,-8 4 0,-19 4 0,14-3 0,-76 12 0,54-7-3291,-38 2 1,0 2 3290,34-1-826,-19-2 1,7-1 0,40-1 0,-20-1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24575,'46'0'0,"-1"0"0,-25 0 0,4 0 0,-14 4-1657,3-3 1657,-1 3 0,-2-4 0,7 0 0,-8 0-7501,8 0 7501,-7 0 0,2 0-1593,39 3 1593,-31-2-3223,78 3 3223,-74-4-274,71 4 274,-65-3 0,59 3 0,-63-4 0,60 0 0,-68 0 0,41 0 0,-51 0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8T07:21:57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489 208 24575,'-9'4'0,"4"1"0,-3-1 0,3 4 0,-4-3 0,4 4 0,-26 11 0,0 7 0,-2-3 0,-26 24 0,42-30 0,-44 35 0,35-32 0,-40 43 0,21-19 0,-1 4 0,19-2 0,26-34 0,-3 15 0,8-22 0,1 2 0,3-8 0,1 0 0,0 0 0,27-12 0,-21 5-6784,68-33 6784,-63 29-2269,38-20 1,2-1 2268,-32 15-1517,44-18 0,1 0 1517,-38 19-1015,44-17 1,0 2 1014,-48 19 0,33-16 0,-3 0 0,-41 18 2029,43-26-2029,-59 37 3034,6-12-3034,-15 19 4537,-3-3-4537,7 4 0,-7-4 6784,7 2-6784,-10 2 0,9 1 0,-34 22 0,25-19-6784,-57 42 6784,51-43-2269,-31 21 1,0 0 2268,26-20-1517,-32 20 0,1 1 1517,32-23-417,-63 43 417,69-48 2827,-18 25-2827,33-29 4228,5 2-4228,4-5 0,26-23 0,-19 19 0,66-42 0,-61 36 933,38-21-933,17-5 0,-47 26 0,40-18 0,4-2 0,-24 13 0,24-9 0,1-1 0,-25 7 0,41-12 0,-85 27 0,10-2 6784,-24 12-6784,0 1 0,-4 4 0,-28 23 0,16-21-6784,-52 43 6784,55-44-2269,-24 17 1,1 2 2268,28-15-944,-32 16 1,-1-1 943,35-13-298,-53 31 298,55-31 3454,-20 13-3454,26-15 5165,0-1-5165,11-9 4048,9-4-4048,-3-4 839,2 3-839,16-11 0,-14 10-6784,61-25 6784,-51 22-2269,36-15 1,3 0 2268,-30 15-1517,31-13 0,-2 1 1517,-36 13 0,52-20 0,-72 22 0,12-6 3034,-27 12-3034,-7 5 4537,5 1-4537,-53 29 6784,43-23-6784,-32 15 0,-1 1 0,32-17 0,-28 20 0,0 1 0,32-19 0,-50 54 0,54-59 0,-15 34 0,28-42 0,2 12 0,8-16 0,0 0 0,15-12 0,-12 9-6784,51-25 6784,-44 24-2269,38-16 1,4-3 2268,-31 12-1517,46-15 0,2 0 1517,-43 16-480,26-9 1,-3 3 479,-37 13 2558,19-13-2558,-40 15 3826,-5-3-3826,-4 4 0,-16 12 0,13-6 0,-72 38 0,60-29-1196,-30 13 1,1 0 1195,30-15-3034,-58 31 3034,57-32-845,-38 24 845,49-24 2616,-11 8-2616,28-15 3911,1-5-3911,3-1 0,1-7 0,0 3 0,27-15 0,-21 8 0,68-29 0,-59 28-1324,31-16 0,1 1 1324,-30 17-1517,26-17 0,-2 0 1517,-32 19 0,38-32 0,-54 33 3034,5-7-3034,-16 15 4537,0 0-4537,0 0 0,-23 0 0,17 3 0,-57-2 0,54 3 6784,-54-4-6784,57 0 0,-18 0 0,28-4 0,1-1 0,4-3 0,0-5 0,0 3-6784,20-31 6784,-15 22-4023,49-50 4023,-41 44-1602,26-14 0,4 1 1602,-20 17-1072,25-20 1,-1 2 1071,-27 21 2143,38-42-2143,-59 51 2690,8-11-2690,-16 20 4537,0 0-4537,0 0 0,-23 0 0,17 0-223,-37 4 223,38-3 0,-15 3 0,28-8 0,-2-1 0,11 0 0,5-15 0,-7 13 0,37-34 0,-31 27 0,47-30 0,-45 35 223,34-26-223,-40 27 0,4-9 0,-18 13 0,-7 4 0,-23 4 0,20-3-2269,-36 5 1,-3 0 2268,28-4 0,-41 4 0,1 3 0,44-3-1517,-35 0 0,1 0 1517,35 3-2029,-73 4 2029,77-7 2029,-42 1-2029,55-11 3034,-10-1-3034,24 1 0,3-8 0,-2 6 4537,22-15-4537,-3 6 6784,11-6-6784,-22 11 0,-11 2 0,-20 8 0,3 0 0,-3 4 0,-47 1 0,39-1 0,-42 1 0,-2-2 0,36-2 0,-31 1 0,0 0 0,24 2 0,-39-3 0,54 7 0,1-7 0,25 2 0,11-6 0,-5 2 0,5-7 0,9 3 0,-1-4 0,46-4-614,-39 7 614,20-6 0,-50 11 0,-2-3 0,-8 4 0,-19 4 0,14-3 0,-76 12 0,54-7-3291,-38 2 1,0 2 3290,34-1-826,-19-2 1,7-1 0,40-1 0,-20-1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0 0,0 0 0,7 0 0,10 0 0,26 0 0,27 0 0,-28 0 0,27 0 0,-4 0 0,-41 0 0,29 1 0,21 1 0,-18-1 0,-27 0 0,47 2 0,0 2-2355,-43 0 2355,44 0 0,-60-1 0,-3-4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24575,'9'0'0,"-1"0"0,1 0 0,0 0 0,0 0 0,-1 0 0,1 0 0,0 0 0,0 0 0,-1 0 0,5-4 0,-3 3 0,14-7 0,-13 7 0,41-3 0,-36 4 0,24 0 0,-27 0 0,0 0 0,1-4 0,-1 3 0,-1-2 0,-2 3-6784,53 0 6784,-42 0-785,62 0 1,-73 0-1,18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4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0,0 0 0,-1 0 0,17 4 0,-13-3 0,32 3 0,-31-4 0,39 4 0,-38-3 0,37 3 0,-29-4-6784,47 3 6784,-43-2-2224,64 3 2224,-70-4 0,51 4 0,-62-3 0,15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12735,'9'0'0,"-1"0"4662,1 0-4662,0 0 0,0 0 0,-1 0 0,1 0 0,0 4 0,-1-3 0,1 2 0,0-3 0,4 0 0,-4 0 0,4 0 0,-4 0 0,46 0 0,-35 4-4319,74-3 4319,-71 3 1667,49-4-1667,-50 4-1813,42-3 1813,-44 3-2761,55-4 2761,-58 0 1743,58 0-1743,-55 0 0,29 0 0,-38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24575,'46'0'0,"-1"0"0,-25 0 0,4 0 0,-14 4-1657,3-3 1657,-1 3 0,-2-4 0,7 0 0,-8 0-7501,8 0 7501,-7 0 0,2 0-1593,39 3 1593,-31-2-3223,78 3 3223,-74-4-274,71 4 274,-65-3 0,59 3 0,-63-4 0,60 0 0,-68 0 0,41 0 0,-51 0 0,8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10558,'9'0'0,"-1"0"5041,5 0-5041,1 0 0,-1 0 2439,0 0-2439,58 0 1407,-47 0-1407,74 4 0,-78-4-1654,59 4 1654,-56-4-1207,68 4 1207,-61-3-2069,20 5 1,1 0 2068,-18-4 0,38 6 0,-64-8 0,9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8191,'9'5'0,"0"-1"5063,0-4-5063,-1 0 0,1 0 0,0 0 2818,3 0-2818,10 0 0,-7 0 1719,6 0-1719,19 4 0,-24-3 0,74 6 0,-68-6-4537,76 3 4537,-80-4-3034,68 4 3034,-67-3-561,63 3 561,-64-4 0,22 0 0,-37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9494,'13'0'0,"-4"0"4351,4 0-4351,0 0-2448,-4 0 2448,4 0 0,-4 0 1912,-1 0-1912,5 0 0,-3 3 0,2-2 0,1 3 0,-3-4 0,2 0 0,1 0 0,1 0-615,46 0 615,-32 0-1314,24 0 1,-1 0 1313,-26 0 1781,73 0-1781,-79 0-2435,75 0 2435,-74 0 0,66 0 0,-72 0 0,25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9103,'9'4'0,"3"-3"4794,-2 2-4794,3-3 0,-5 0 0,1 0 2729,4 0-2729,4 0 0,40 0 0,-30 0 0,60 4 0,-70-3-3056,65 3 3056,-63-4-465,67 0 465,-67 0-713,63 0 713,-60 0 0,26 0 0,-38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10558,'9'0'0,"-1"0"5041,5 0-5041,1 0 0,-1 0 2439,0 0-2439,58 0 1407,-47 0-1407,74 4 0,-78-4-1654,59 4 1654,-56-4-1207,68 4 1207,-61-3-2069,20 5 1,1 0 2068,-18-4 0,38 6 0,-64-8 0,9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24575,'9'0'0,"-1"0"-9831,5 0 8341,-3 0 1490,2 0 1404,40 0-1404,-33 0 1571,60 0-1571,-60 0-4019,61 0 4019,-57 0 0,67 0 0,-72 0-2152,69 0 2152,-69 0-467,76 0 0,-77 0 1,33 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24575,'8'0'0,"1"0"0,0 0 0,3 0 0,-2 0 0,14 0 0,-12 0 0,8 0 0,-11 0 0,0 0 0,-1 0 0,1 0 0,0 0 0,0 0 0,-1 0 0,5 0 0,1 0 0,-1 0 0,47 4 0,-32-3-1260,49 3 1,-60-4 0,7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8890,'9'0'0,"-1"0"5114,1 0-5114,0 0 0,-1 4-2527,21-3 2527,-16 3-1011,46 0 1011,-42-3 338,53 6-338,-53-6-2222,69 7 2222,-65-7 0,42 7 0,-57-7 0,6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9227,'12'0'0,"2"0"3444,3 0-3444,1 0 0,0 0 0,3 0 0,-2 0 2887,2 4-2887,67 0 1790,-57 1-1790,42 0 0,-1-2 5479,-43-2-5479,28 2 0,0 2 0,-25 0 1748,64-1-1748,-38 0-1156,1-4 1156,-15 0-1954,-35 0 1954,4 0 0,-4 0 0,30 0 0,-22 0 0,61 0 0,-59 0 0,48 0 0,-58 0 0,14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8191,'14'0'0,"-2"0"4471,-3 0-4471,4 0 0,0 0 0,1 0-1868,53-4 1868,-41-1-388,33 0 1,1 1 387,-30-1 0,31 2 0,0 2 0,-29 1-914,31 0 0,0 0 914,-36 0 456,32 0 0,0 0-456,-34 0 0,38 0 0,1 0 0,-31 0 0,21 0 0,-5 0 0,-33 0 0,15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9900,'9'0'0,"4"0"4017,-4 0-4017,8 0 0,-7 0 0,37-4 0,-29 3 0,56-3 0,-57 4-2484,65 0 2484,-62 0-995,66 0 995,-69 0-529,70 0 529,-68 0-110,75 0 1,-78 0 0,31 0-1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8191,'17'0'0,"1"0"3622,-1 0-3622,1 0 0,0 0 0,-1 0-1469,59-4 1469,-43 3-313,34-1 0,0 0 313,-35 2 0,36 0 0,-1 0 0,-39 0-764,34 0 1,-2 0 763,-39 0 0,32-1 0,0-2 0,-33 2 1855,55-3-1855,-61 4 0,10 0 0,-20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8191,'33'0'0,"-6"0"1146,17 0-1146,-21 4 0,22-3 0,-19 3-414,45 1 414,-28-4 0,31 0 0,24 1 0,-16 0 1679,-3 3-1679,-2-5 0,23 0 0,0 0 0,-25 1 0,-8 4 0,20-4 0,20-2 0,-21 1 0,-25 0 0,5 0 0,14 0 0,-15 0 0,-14 0 0,26-4 0,-2 0 0,-39 2 0,50-6 0,-77 8 0,11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24575,'8'0'0,"1"-4"0,4 3 0,-4-3 0,4 4 0,19-4 0,-2-1 0,25 0 0,-26 1 0,38 0 0,-48 3 0,51-7 0,-55 7 0,56-7 0,-53 7 0,45-7 0,-54 7 0,10-2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8191,'14'0'0,"-2"0"4446,1 0-4446,-3 0 0,6 0 0,-6 0 0,57-4 0,-44 3-928,45-3 0,1 0 928,-42 3 0,56-8 0,6-1 2159,-40 6-2159,36-8 0,-1 0 4381,-40 10-4381,21-4 0,-5 0 470,-38 5-470,32-3 0,1 1 6784,-33 2-6784,76-3-832,-80 4 832,41 0 0,-51 0 0,7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8191,'9'5'0,"0"-1"5063,0-4-5063,-1 0 0,1 0 0,0 0 2818,3 0-2818,10 0 0,-7 0 1719,6 0-1719,19 4 0,-24-3 0,74 6 0,-68-6-4537,76 3 4537,-80-4-3034,68 4 3034,-67-3-561,63 3 561,-64-4 0,22 0 0,-37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24575,'37'0'0,"-9"0"0,-4 0-2655,-13 0 2655,9 0 844,0 0-844,-5 0-5892,48 0 5892,-39 0-4232,70 4 4232,-75-3-1514,63 3 1514,-65-4-335,46 0 335,-49 0 0,38 0 0,-39 0 3317,27 0-3317,-28 0 1239,8 0 1,-15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24575,'9'3'0,"0"-2"0,27 3 0,-21-4 0,21 0 0,-19 0 0,-7 0 0,18 0 0,-16 0 0,16 0 0,-17 0 0,13 0 0,-13 0 0,13 0 0,-14 0 0,15 0 0,-15 0 0,3 0 0,-9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24575,'9'0'0,"-1"0"0,1 4 0,0-3 0,0 3 0,-1-4 0,1 0 0,0 0 0,11 4 0,-8-3 0,8 3 0,-11-4 0,15 7 0,-11-5 0,15 10 0,-19-11 0,8 3 0,-8-4 0,8 0 0,0 4 0,-2-3 0,1 3 0,1-4 0,-7 0 0,7 0 0,-8 0 0,-1 0 0,1 0 0,0 0 0,0 0 0,-1 0 0,-3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0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9494,'13'0'0,"-4"0"4351,4 0-4351,0 0-2448,-4 0 2448,4 0 0,-4 0 1912,-1 0-1912,5 0 0,-3 3 0,2-2 0,1 3 0,-3-4 0,2 0 0,1 0 0,1 0-615,46 0 615,-32 0-1314,24 0 1,-1 0 1313,-26 0 1781,73 0-1781,-79 0-2435,75 0 2435,-74 0 0,66 0 0,-72 0 0,25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8:41:51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9103,'9'4'0,"3"-3"4794,-2 2-4794,3-3 0,-5 0 0,1 0 2729,4 0-2729,4 0 0,40 0 0,-30 0 0,60 4 0,-70-3-3056,65 3 3056,-63-4-465,67 0 465,-67 0-713,63 0 713,-60 0 0,26 0 0,-38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0066E-DE7B-E143-A6F9-06481E2619E7}" type="datetimeFigureOut">
              <a:rPr lang="en-US" smtClean="0"/>
              <a:t>10/15/22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C6A97-1D82-9F4B-9EDF-2788CFFFB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7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7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23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4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83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7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b74a229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b74a229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b74a2290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b74a2290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263238"/>
                </a:solidFill>
              </a:rPr>
              <a:t>MLDA@EEE is a student-led club, that aims to provide a platform to empower NTU students to pursue the application of Machine Learning, Data analytics and artificial intelligence. We do so by providing them with a place to learn, apply and connect with our industry partners and the academia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b74a2290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b74a22903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7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9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7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0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C6A97-1D82-9F4B-9EDF-2788CFFFB3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0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425150" y="1073850"/>
            <a:ext cx="154380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729950" y="6146350"/>
            <a:ext cx="43716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729950" y="5338200"/>
            <a:ext cx="4371600" cy="6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6958350" y="6146350"/>
            <a:ext cx="43716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6958350" y="5338200"/>
            <a:ext cx="4371600" cy="6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2186750" y="6146350"/>
            <a:ext cx="4371600" cy="20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12186750" y="5338200"/>
            <a:ext cx="4371600" cy="6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240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2400"/>
              </a:spcBef>
              <a:spcAft>
                <a:spcPts val="2400"/>
              </a:spcAft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1685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14400" y="767350"/>
            <a:ext cx="16459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14400" y="2304950"/>
            <a:ext cx="16459200" cy="7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096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828800" lvl="1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/>
            </a:lvl2pPr>
            <a:lvl3pPr marL="2743200" lvl="2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/>
            </a:lvl3pPr>
            <a:lvl4pPr marL="3657600" lvl="3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/>
            </a:lvl4pPr>
            <a:lvl5pPr marL="4572000" lvl="4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/>
            </a:lvl5pPr>
            <a:lvl6pPr marL="5486400" lvl="5" indent="-609600">
              <a:spcBef>
                <a:spcPts val="3200"/>
              </a:spcBef>
              <a:spcAft>
                <a:spcPts val="0"/>
              </a:spcAft>
              <a:buSzPts val="1200"/>
              <a:buChar char="■"/>
              <a:defRPr/>
            </a:lvl6pPr>
            <a:lvl7pPr marL="6400800" lvl="6" indent="-609600">
              <a:spcBef>
                <a:spcPts val="3200"/>
              </a:spcBef>
              <a:spcAft>
                <a:spcPts val="0"/>
              </a:spcAft>
              <a:buSzPts val="1200"/>
              <a:buChar char="●"/>
              <a:defRPr/>
            </a:lvl7pPr>
            <a:lvl8pPr marL="7315200" lvl="7" indent="-609600">
              <a:spcBef>
                <a:spcPts val="3200"/>
              </a:spcBef>
              <a:spcAft>
                <a:spcPts val="0"/>
              </a:spcAft>
              <a:buSzPts val="1200"/>
              <a:buChar char="○"/>
              <a:defRPr/>
            </a:lvl8pPr>
            <a:lvl9pPr marL="8229600" lvl="8" indent="-609600">
              <a:spcBef>
                <a:spcPts val="3200"/>
              </a:spcBef>
              <a:spcAft>
                <a:spcPts val="32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72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22.xml"/><Relationship Id="rId50" Type="http://schemas.openxmlformats.org/officeDocument/2006/relationships/image" Target="../media/image83.svg"/><Relationship Id="rId7" Type="http://schemas.openxmlformats.org/officeDocument/2006/relationships/customXml" Target="../ink/ink2.xml"/><Relationship Id="rId2" Type="http://schemas.openxmlformats.org/officeDocument/2006/relationships/image" Target="../media/image57.png"/><Relationship Id="rId16" Type="http://schemas.openxmlformats.org/officeDocument/2006/relationships/image" Target="../media/image65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17.xml"/><Relationship Id="rId40" Type="http://schemas.openxmlformats.org/officeDocument/2006/relationships/image" Target="../media/image77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image" Target="../media/image82.png"/><Relationship Id="rId10" Type="http://schemas.openxmlformats.org/officeDocument/2006/relationships/image" Target="../media/image62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79.png"/><Relationship Id="rId52" Type="http://schemas.openxmlformats.org/officeDocument/2006/relationships/image" Target="../media/image85.svg"/><Relationship Id="rId4" Type="http://schemas.openxmlformats.org/officeDocument/2006/relationships/image" Target="../media/image59.png"/><Relationship Id="rId9" Type="http://schemas.openxmlformats.org/officeDocument/2006/relationships/customXml" Target="../ink/ink3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12.xml"/><Relationship Id="rId30" Type="http://schemas.openxmlformats.org/officeDocument/2006/relationships/image" Target="../media/image72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81.png"/><Relationship Id="rId8" Type="http://schemas.openxmlformats.org/officeDocument/2006/relationships/image" Target="../media/image61.png"/><Relationship Id="rId51" Type="http://schemas.openxmlformats.org/officeDocument/2006/relationships/image" Target="../media/image84.png"/><Relationship Id="rId3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20" Type="http://schemas.openxmlformats.org/officeDocument/2006/relationships/image" Target="../media/image67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png"/><Relationship Id="rId21" Type="http://schemas.openxmlformats.org/officeDocument/2006/relationships/customXml" Target="../ink/ink31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44.xml"/><Relationship Id="rId50" Type="http://schemas.openxmlformats.org/officeDocument/2006/relationships/image" Target="../media/image83.svg"/><Relationship Id="rId55" Type="http://schemas.openxmlformats.org/officeDocument/2006/relationships/image" Target="../media/image88.png"/><Relationship Id="rId63" Type="http://schemas.openxmlformats.org/officeDocument/2006/relationships/image" Target="../media/image96.png"/><Relationship Id="rId7" Type="http://schemas.openxmlformats.org/officeDocument/2006/relationships/customXml" Target="../ink/ink24.xml"/><Relationship Id="rId2" Type="http://schemas.openxmlformats.org/officeDocument/2006/relationships/image" Target="../media/image57.png"/><Relationship Id="rId16" Type="http://schemas.openxmlformats.org/officeDocument/2006/relationships/image" Target="../media/image65.png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39.xml"/><Relationship Id="rId40" Type="http://schemas.openxmlformats.org/officeDocument/2006/relationships/image" Target="../media/image77.png"/><Relationship Id="rId45" Type="http://schemas.openxmlformats.org/officeDocument/2006/relationships/customXml" Target="../ink/ink43.xml"/><Relationship Id="rId53" Type="http://schemas.openxmlformats.org/officeDocument/2006/relationships/image" Target="../media/image86.png"/><Relationship Id="rId58" Type="http://schemas.openxmlformats.org/officeDocument/2006/relationships/image" Target="../media/image91.svg"/><Relationship Id="rId66" Type="http://schemas.openxmlformats.org/officeDocument/2006/relationships/image" Target="../media/image99.png"/><Relationship Id="rId5" Type="http://schemas.openxmlformats.org/officeDocument/2006/relationships/customXml" Target="../ink/ink23.xml"/><Relationship Id="rId61" Type="http://schemas.openxmlformats.org/officeDocument/2006/relationships/image" Target="../media/image94.png"/><Relationship Id="rId19" Type="http://schemas.openxmlformats.org/officeDocument/2006/relationships/customXml" Target="../ink/ink30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34.xml"/><Relationship Id="rId30" Type="http://schemas.openxmlformats.org/officeDocument/2006/relationships/image" Target="../media/image72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81.png"/><Relationship Id="rId56" Type="http://schemas.openxmlformats.org/officeDocument/2006/relationships/image" Target="../media/image89.svg"/><Relationship Id="rId64" Type="http://schemas.openxmlformats.org/officeDocument/2006/relationships/image" Target="../media/image97.png"/><Relationship Id="rId8" Type="http://schemas.openxmlformats.org/officeDocument/2006/relationships/image" Target="../media/image61.png"/><Relationship Id="rId51" Type="http://schemas.openxmlformats.org/officeDocument/2006/relationships/image" Target="../media/image84.png"/><Relationship Id="rId3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59" Type="http://schemas.openxmlformats.org/officeDocument/2006/relationships/image" Target="../media/image92.png"/><Relationship Id="rId67" Type="http://schemas.openxmlformats.org/officeDocument/2006/relationships/image" Target="../media/image100.png"/><Relationship Id="rId20" Type="http://schemas.openxmlformats.org/officeDocument/2006/relationships/image" Target="../media/image67.png"/><Relationship Id="rId41" Type="http://schemas.openxmlformats.org/officeDocument/2006/relationships/customXml" Target="../ink/ink41.xml"/><Relationship Id="rId54" Type="http://schemas.openxmlformats.org/officeDocument/2006/relationships/image" Target="../media/image87.svg"/><Relationship Id="rId6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image" Target="../media/image82.png"/><Relationship Id="rId57" Type="http://schemas.openxmlformats.org/officeDocument/2006/relationships/image" Target="../media/image90.png"/><Relationship Id="rId10" Type="http://schemas.openxmlformats.org/officeDocument/2006/relationships/image" Target="../media/image62.png"/><Relationship Id="rId31" Type="http://schemas.openxmlformats.org/officeDocument/2006/relationships/customXml" Target="../ink/ink36.xml"/><Relationship Id="rId44" Type="http://schemas.openxmlformats.org/officeDocument/2006/relationships/image" Target="../media/image79.png"/><Relationship Id="rId52" Type="http://schemas.openxmlformats.org/officeDocument/2006/relationships/image" Target="../media/image85.svg"/><Relationship Id="rId60" Type="http://schemas.openxmlformats.org/officeDocument/2006/relationships/image" Target="../media/image93.png"/><Relationship Id="rId65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customXml" Target="../ink/ink25.xml"/><Relationship Id="rId13" Type="http://schemas.openxmlformats.org/officeDocument/2006/relationships/customXml" Target="../ink/ink27.xml"/><Relationship Id="rId18" Type="http://schemas.openxmlformats.org/officeDocument/2006/relationships/image" Target="../media/image66.png"/><Relationship Id="rId39" Type="http://schemas.openxmlformats.org/officeDocument/2006/relationships/customXml" Target="../ink/ink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nghochi123/MLDA_We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customXml" Target="../ink/ink46.xml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customXml" Target="../ink/ink48.xml"/><Relationship Id="rId1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customXml" Target="../ink/ink49.xml"/><Relationship Id="rId4" Type="http://schemas.openxmlformats.org/officeDocument/2006/relationships/hyperlink" Target="https://tensorflowjs-node.chayhuixiang.repl.c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customXml" Target="../ink/ink50.xml"/><Relationship Id="rId4" Type="http://schemas.openxmlformats.org/officeDocument/2006/relationships/hyperlink" Target="https://codesandbox.io/s/thirsty-currying-dkwzq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ww.linkedin.com/in/nghochi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9" Type="http://schemas.openxmlformats.org/officeDocument/2006/relationships/customXml" Target="../ink/ink68.xml"/><Relationship Id="rId21" Type="http://schemas.openxmlformats.org/officeDocument/2006/relationships/customXml" Target="../ink/ink59.xml"/><Relationship Id="rId34" Type="http://schemas.openxmlformats.org/officeDocument/2006/relationships/image" Target="../media/image74.png"/><Relationship Id="rId42" Type="http://schemas.openxmlformats.org/officeDocument/2006/relationships/image" Target="../media/image78.png"/><Relationship Id="rId47" Type="http://schemas.openxmlformats.org/officeDocument/2006/relationships/customXml" Target="../ink/ink72.xml"/><Relationship Id="rId50" Type="http://schemas.openxmlformats.org/officeDocument/2006/relationships/image" Target="../media/image83.svg"/><Relationship Id="rId55" Type="http://schemas.openxmlformats.org/officeDocument/2006/relationships/image" Target="../media/image88.png"/><Relationship Id="rId7" Type="http://schemas.openxmlformats.org/officeDocument/2006/relationships/customXml" Target="../ink/ink52.xml"/><Relationship Id="rId2" Type="http://schemas.openxmlformats.org/officeDocument/2006/relationships/image" Target="../media/image57.png"/><Relationship Id="rId16" Type="http://schemas.openxmlformats.org/officeDocument/2006/relationships/image" Target="../media/image65.png"/><Relationship Id="rId29" Type="http://schemas.openxmlformats.org/officeDocument/2006/relationships/customXml" Target="../ink/ink63.xml"/><Relationship Id="rId11" Type="http://schemas.openxmlformats.org/officeDocument/2006/relationships/customXml" Target="../ink/ink54.xml"/><Relationship Id="rId24" Type="http://schemas.openxmlformats.org/officeDocument/2006/relationships/image" Target="../media/image69.png"/><Relationship Id="rId32" Type="http://schemas.openxmlformats.org/officeDocument/2006/relationships/image" Target="../media/image73.png"/><Relationship Id="rId37" Type="http://schemas.openxmlformats.org/officeDocument/2006/relationships/customXml" Target="../ink/ink67.xml"/><Relationship Id="rId40" Type="http://schemas.openxmlformats.org/officeDocument/2006/relationships/image" Target="../media/image77.png"/><Relationship Id="rId45" Type="http://schemas.openxmlformats.org/officeDocument/2006/relationships/customXml" Target="../ink/ink71.xml"/><Relationship Id="rId53" Type="http://schemas.openxmlformats.org/officeDocument/2006/relationships/image" Target="../media/image86.png"/><Relationship Id="rId58" Type="http://schemas.openxmlformats.org/officeDocument/2006/relationships/image" Target="../media/image91.svg"/><Relationship Id="rId5" Type="http://schemas.openxmlformats.org/officeDocument/2006/relationships/customXml" Target="../ink/ink51.xml"/><Relationship Id="rId19" Type="http://schemas.openxmlformats.org/officeDocument/2006/relationships/customXml" Target="../ink/ink58.xml"/><Relationship Id="rId4" Type="http://schemas.openxmlformats.org/officeDocument/2006/relationships/image" Target="../media/image59.png"/><Relationship Id="rId9" Type="http://schemas.openxmlformats.org/officeDocument/2006/relationships/customXml" Target="../ink/ink53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62.xml"/><Relationship Id="rId30" Type="http://schemas.openxmlformats.org/officeDocument/2006/relationships/image" Target="../media/image72.png"/><Relationship Id="rId35" Type="http://schemas.openxmlformats.org/officeDocument/2006/relationships/customXml" Target="../ink/ink66.xml"/><Relationship Id="rId43" Type="http://schemas.openxmlformats.org/officeDocument/2006/relationships/customXml" Target="../ink/ink70.xml"/><Relationship Id="rId48" Type="http://schemas.openxmlformats.org/officeDocument/2006/relationships/image" Target="../media/image81.png"/><Relationship Id="rId56" Type="http://schemas.openxmlformats.org/officeDocument/2006/relationships/image" Target="../media/image89.svg"/><Relationship Id="rId8" Type="http://schemas.openxmlformats.org/officeDocument/2006/relationships/image" Target="../media/image61.png"/><Relationship Id="rId51" Type="http://schemas.openxmlformats.org/officeDocument/2006/relationships/image" Target="../media/image84.png"/><Relationship Id="rId3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59" Type="http://schemas.openxmlformats.org/officeDocument/2006/relationships/image" Target="../media/image92.png"/><Relationship Id="rId20" Type="http://schemas.openxmlformats.org/officeDocument/2006/relationships/image" Target="../media/image67.png"/><Relationship Id="rId41" Type="http://schemas.openxmlformats.org/officeDocument/2006/relationships/customXml" Target="../ink/ink69.xml"/><Relationship Id="rId54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image" Target="../media/image82.png"/><Relationship Id="rId57" Type="http://schemas.openxmlformats.org/officeDocument/2006/relationships/image" Target="../media/image90.png"/><Relationship Id="rId10" Type="http://schemas.openxmlformats.org/officeDocument/2006/relationships/image" Target="../media/image62.png"/><Relationship Id="rId31" Type="http://schemas.openxmlformats.org/officeDocument/2006/relationships/customXml" Target="../ink/ink64.xml"/><Relationship Id="rId44" Type="http://schemas.openxmlformats.org/officeDocument/2006/relationships/image" Target="../media/image79.png"/><Relationship Id="rId52" Type="http://schemas.openxmlformats.org/officeDocument/2006/relationships/image" Target="../media/image8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sv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sv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9" Type="http://schemas.openxmlformats.org/officeDocument/2006/relationships/image" Target="../media/image165.svg"/><Relationship Id="rId21" Type="http://schemas.openxmlformats.org/officeDocument/2006/relationships/image" Target="../media/image147.sv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47" Type="http://schemas.openxmlformats.org/officeDocument/2006/relationships/image" Target="../media/image173.svg"/><Relationship Id="rId50" Type="http://schemas.openxmlformats.org/officeDocument/2006/relationships/image" Target="../media/image176.png"/><Relationship Id="rId55" Type="http://schemas.openxmlformats.org/officeDocument/2006/relationships/image" Target="../media/image181.svg"/><Relationship Id="rId7" Type="http://schemas.openxmlformats.org/officeDocument/2006/relationships/image" Target="../media/image133.sv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9" Type="http://schemas.openxmlformats.org/officeDocument/2006/relationships/image" Target="../media/image155.svg"/><Relationship Id="rId11" Type="http://schemas.openxmlformats.org/officeDocument/2006/relationships/image" Target="../media/image137.sv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svg"/><Relationship Id="rId40" Type="http://schemas.openxmlformats.org/officeDocument/2006/relationships/image" Target="../media/image166.png"/><Relationship Id="rId45" Type="http://schemas.openxmlformats.org/officeDocument/2006/relationships/image" Target="../media/image171.svg"/><Relationship Id="rId53" Type="http://schemas.openxmlformats.org/officeDocument/2006/relationships/image" Target="../media/image179.svg"/><Relationship Id="rId58" Type="http://schemas.openxmlformats.org/officeDocument/2006/relationships/image" Target="../media/image184.png"/><Relationship Id="rId5" Type="http://schemas.openxmlformats.org/officeDocument/2006/relationships/image" Target="../media/image131.svg"/><Relationship Id="rId61" Type="http://schemas.openxmlformats.org/officeDocument/2006/relationships/image" Target="../media/image187.svg"/><Relationship Id="rId19" Type="http://schemas.openxmlformats.org/officeDocument/2006/relationships/image" Target="../media/image145.sv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svg"/><Relationship Id="rId30" Type="http://schemas.openxmlformats.org/officeDocument/2006/relationships/image" Target="../media/image156.png"/><Relationship Id="rId35" Type="http://schemas.openxmlformats.org/officeDocument/2006/relationships/image" Target="../media/image161.svg"/><Relationship Id="rId43" Type="http://schemas.openxmlformats.org/officeDocument/2006/relationships/image" Target="../media/image169.svg"/><Relationship Id="rId48" Type="http://schemas.openxmlformats.org/officeDocument/2006/relationships/image" Target="../media/image174.png"/><Relationship Id="rId56" Type="http://schemas.openxmlformats.org/officeDocument/2006/relationships/image" Target="../media/image182.png"/><Relationship Id="rId8" Type="http://schemas.openxmlformats.org/officeDocument/2006/relationships/image" Target="../media/image134.png"/><Relationship Id="rId51" Type="http://schemas.openxmlformats.org/officeDocument/2006/relationships/image" Target="../media/image177.svg"/><Relationship Id="rId3" Type="http://schemas.openxmlformats.org/officeDocument/2006/relationships/image" Target="../media/image129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5" Type="http://schemas.openxmlformats.org/officeDocument/2006/relationships/image" Target="../media/image151.svg"/><Relationship Id="rId33" Type="http://schemas.openxmlformats.org/officeDocument/2006/relationships/image" Target="../media/image159.sv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59" Type="http://schemas.openxmlformats.org/officeDocument/2006/relationships/image" Target="../media/image185.svg"/><Relationship Id="rId20" Type="http://schemas.openxmlformats.org/officeDocument/2006/relationships/image" Target="../media/image146.png"/><Relationship Id="rId41" Type="http://schemas.openxmlformats.org/officeDocument/2006/relationships/image" Target="../media/image167.svg"/><Relationship Id="rId54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5" Type="http://schemas.openxmlformats.org/officeDocument/2006/relationships/image" Target="../media/image141.svg"/><Relationship Id="rId23" Type="http://schemas.openxmlformats.org/officeDocument/2006/relationships/image" Target="../media/image149.sv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49" Type="http://schemas.openxmlformats.org/officeDocument/2006/relationships/image" Target="../media/image175.svg"/><Relationship Id="rId57" Type="http://schemas.openxmlformats.org/officeDocument/2006/relationships/image" Target="../media/image183.svg"/><Relationship Id="rId10" Type="http://schemas.openxmlformats.org/officeDocument/2006/relationships/image" Target="../media/image136.png"/><Relationship Id="rId31" Type="http://schemas.openxmlformats.org/officeDocument/2006/relationships/image" Target="../media/image157.svg"/><Relationship Id="rId44" Type="http://schemas.openxmlformats.org/officeDocument/2006/relationships/image" Target="../media/image170.png"/><Relationship Id="rId52" Type="http://schemas.openxmlformats.org/officeDocument/2006/relationships/image" Target="../media/image178.png"/><Relationship Id="rId60" Type="http://schemas.openxmlformats.org/officeDocument/2006/relationships/image" Target="../media/image18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58666" y="2523660"/>
            <a:ext cx="3753274" cy="34436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78310">
            <a:off x="12014704" y="7015656"/>
            <a:ext cx="5448196" cy="50191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90757" y="1335166"/>
            <a:ext cx="11885415" cy="5074060"/>
            <a:chOff x="0" y="-38100"/>
            <a:chExt cx="15847220" cy="6765415"/>
          </a:xfrm>
        </p:grpSpPr>
        <p:sp>
          <p:nvSpPr>
            <p:cNvPr id="8" name="TextBox 8"/>
            <p:cNvSpPr txBox="1"/>
            <p:nvPr/>
          </p:nvSpPr>
          <p:spPr>
            <a:xfrm>
              <a:off x="0" y="1136039"/>
              <a:ext cx="15847220" cy="5591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en-US" sz="9050">
                  <a:solidFill>
                    <a:srgbClr val="64E688"/>
                  </a:solidFill>
                  <a:latin typeface="Heebo Bold Bold"/>
                </a:rPr>
                <a:t>Integration </a:t>
              </a:r>
              <a:r>
                <a:rPr lang="en-US" sz="9050">
                  <a:solidFill>
                    <a:srgbClr val="FFFFFF"/>
                  </a:solidFill>
                  <a:latin typeface="Heebo Bold"/>
                  <a:cs typeface="Heebo Bold"/>
                </a:rPr>
                <a:t>Of Machine</a:t>
              </a:r>
              <a:r>
                <a:rPr lang="en-US" sz="9050">
                  <a:solidFill>
                    <a:srgbClr val="FFFFFF"/>
                  </a:solidFill>
                  <a:latin typeface="Heebo Bold"/>
                </a:rPr>
                <a:t> Learning with Web Development</a:t>
              </a:r>
              <a:endParaRPr lang="en-US" sz="9050">
                <a:solidFill>
                  <a:srgbClr val="FFFFFF"/>
                </a:solidFill>
                <a:latin typeface="Heebo Bold"/>
                <a:cs typeface="Heeb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074364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Heebo Regular"/>
                </a:rPr>
                <a:t>AN MLDA WORKSHOP </a:t>
              </a:r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0757" y="8600963"/>
            <a:ext cx="920743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50">
                <a:solidFill>
                  <a:srgbClr val="FFFFFF"/>
                </a:solidFill>
                <a:latin typeface="Heebo Regular"/>
                <a:cs typeface="Heebo Regular"/>
              </a:rPr>
              <a:t>Ng Ho Chi | Chay Hui Xiang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3086100"/>
            <a:ext cx="5633426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05514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7218500" y="327231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848599" y="409389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218500" y="430725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48600" y="513265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218500" y="534220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848600" y="617140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218500" y="637714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0" y="820266"/>
            <a:ext cx="5633426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0201" y="472415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4780101" y="494132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410200" y="576290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780101" y="597626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5410201" y="680166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780101" y="701121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5410201" y="784041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780101" y="804615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598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85604" y="2164717"/>
            <a:ext cx="76146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Bold Bold"/>
              </a:rPr>
              <a:t>Prerequisites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1442A48-0900-3A2F-675F-C290AEB6C249}"/>
              </a:ext>
            </a:extLst>
          </p:cNvPr>
          <p:cNvSpPr txBox="1"/>
          <p:nvPr/>
        </p:nvSpPr>
        <p:spPr>
          <a:xfrm>
            <a:off x="5410201" y="472415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Some Python &amp;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know-how would be good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0661B847-DE32-773E-E32C-1C51A6E0586C}"/>
              </a:ext>
            </a:extLst>
          </p:cNvPr>
          <p:cNvSpPr/>
          <p:nvPr/>
        </p:nvSpPr>
        <p:spPr>
          <a:xfrm>
            <a:off x="4780101" y="494132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1B4E28E-C117-08EA-11B3-33BE02A8953F}"/>
              </a:ext>
            </a:extLst>
          </p:cNvPr>
          <p:cNvSpPr txBox="1"/>
          <p:nvPr/>
        </p:nvSpPr>
        <p:spPr>
          <a:xfrm>
            <a:off x="5410200" y="576290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Know a little bit of HTML</a:t>
            </a:r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B3AF2644-E9FB-233C-F08E-51A7C6C5FF26}"/>
              </a:ext>
            </a:extLst>
          </p:cNvPr>
          <p:cNvSpPr/>
          <p:nvPr/>
        </p:nvSpPr>
        <p:spPr>
          <a:xfrm>
            <a:off x="4780101" y="597626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1378E4A-5E8C-47E2-9D11-1C31A2E178C6}"/>
              </a:ext>
            </a:extLst>
          </p:cNvPr>
          <p:cNvSpPr txBox="1"/>
          <p:nvPr/>
        </p:nvSpPr>
        <p:spPr>
          <a:xfrm>
            <a:off x="5410200" y="6801661"/>
            <a:ext cx="1051559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Knowledge of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Node.JS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would be good (for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implementations)</a:t>
            </a:r>
          </a:p>
        </p:txBody>
      </p:sp>
      <p:sp>
        <p:nvSpPr>
          <p:cNvPr id="18" name="AutoShape 12">
            <a:extLst>
              <a:ext uri="{FF2B5EF4-FFF2-40B4-BE49-F238E27FC236}">
                <a16:creationId xmlns:a16="http://schemas.microsoft.com/office/drawing/2014/main" id="{EAEAA746-E08C-A56B-543E-56C325CB1829}"/>
              </a:ext>
            </a:extLst>
          </p:cNvPr>
          <p:cNvSpPr/>
          <p:nvPr/>
        </p:nvSpPr>
        <p:spPr>
          <a:xfrm>
            <a:off x="4780101" y="701121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50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3086100"/>
            <a:ext cx="5633426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05514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7218500" y="327231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848599" y="409389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218500" y="430725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48600" y="513265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218500" y="534220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848600" y="617140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218500" y="637714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1B3DA7-BCA2-365F-D862-83A556F8E760}"/>
              </a:ext>
            </a:extLst>
          </p:cNvPr>
          <p:cNvSpPr/>
          <p:nvPr/>
        </p:nvSpPr>
        <p:spPr>
          <a:xfrm>
            <a:off x="6305772" y="3086100"/>
            <a:ext cx="388390" cy="388390"/>
          </a:xfrm>
          <a:prstGeom prst="ellipse">
            <a:avLst/>
          </a:prstGeom>
          <a:solidFill>
            <a:srgbClr val="E5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0145" y="1028700"/>
            <a:ext cx="7174726" cy="8229600"/>
            <a:chOff x="0" y="0"/>
            <a:chExt cx="27928479" cy="3203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3129" y="1028700"/>
            <a:ext cx="7174726" cy="8229600"/>
            <a:chOff x="0" y="0"/>
            <a:chExt cx="27928479" cy="320347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30990">
            <a:off x="331140" y="8100056"/>
            <a:ext cx="2138011" cy="19856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362718">
            <a:off x="7751989" y="-150177"/>
            <a:ext cx="1556330" cy="1812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38956" y="3623899"/>
            <a:ext cx="2232521" cy="19004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23E1C-7B20-2B02-18E2-33C484FB01C9}"/>
              </a:ext>
            </a:extLst>
          </p:cNvPr>
          <p:cNvGrpSpPr/>
          <p:nvPr/>
        </p:nvGrpSpPr>
        <p:grpSpPr>
          <a:xfrm>
            <a:off x="1849043" y="1900434"/>
            <a:ext cx="6725827" cy="6867789"/>
            <a:chOff x="1849043" y="1900434"/>
            <a:chExt cx="6725827" cy="6867789"/>
          </a:xfrm>
        </p:grpSpPr>
        <p:sp>
          <p:nvSpPr>
            <p:cNvPr id="9" name="TextBox 9"/>
            <p:cNvSpPr txBox="1"/>
            <p:nvPr/>
          </p:nvSpPr>
          <p:spPr>
            <a:xfrm>
              <a:off x="1849043" y="1900434"/>
              <a:ext cx="6725827" cy="18992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39"/>
                </a:lnSpc>
              </a:pPr>
              <a:r>
                <a:rPr lang="en-US" sz="6200" dirty="0">
                  <a:solidFill>
                    <a:srgbClr val="FFFFFF"/>
                  </a:solidFill>
                  <a:latin typeface="Heebo Bold Bold"/>
                </a:rPr>
                <a:t>What is </a:t>
              </a:r>
            </a:p>
            <a:p>
              <a:pPr>
                <a:lnSpc>
                  <a:spcPts val="7439"/>
                </a:lnSpc>
              </a:pPr>
              <a:r>
                <a:rPr lang="en-US" sz="6200" dirty="0">
                  <a:solidFill>
                    <a:srgbClr val="64E688"/>
                  </a:solidFill>
                  <a:latin typeface="Heebo Bold Bold"/>
                </a:rPr>
                <a:t>Machine Learning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49044" y="4507441"/>
              <a:ext cx="6276929" cy="426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749"/>
                </a:lnSpc>
                <a:buFont typeface="Arial"/>
                <a:buChar char="•"/>
              </a:pPr>
              <a:r>
                <a:rPr lang="en-US" sz="2499" u="sng">
                  <a:solidFill>
                    <a:srgbClr val="FFFFFF"/>
                  </a:solidFill>
                  <a:latin typeface="Heebo Regular"/>
                </a:rPr>
                <a:t>An application of AI</a:t>
              </a:r>
              <a:r>
                <a:rPr lang="en-US" sz="2499">
                  <a:solidFill>
                    <a:srgbClr val="FFFFFF"/>
                  </a:solidFill>
                  <a:latin typeface="Heebo Regular"/>
                </a:rPr>
                <a:t> that enables systems to learn &amp; improve from experience without being explicitly programmed</a:t>
              </a:r>
            </a:p>
            <a:p>
              <a:pPr>
                <a:lnSpc>
                  <a:spcPts val="3750"/>
                </a:lnSpc>
              </a:pPr>
              <a:endParaRPr lang="en-US" sz="2499">
                <a:solidFill>
                  <a:srgbClr val="FFFFFF"/>
                </a:solidFill>
                <a:latin typeface="Heebo Regular"/>
              </a:endParaRPr>
            </a:p>
            <a:p>
              <a:pPr marL="539749" lvl="1" indent="-269875">
                <a:lnSpc>
                  <a:spcPts val="3749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Many different fields such as Computer Vision, Natural Language Processing, Recommenders, Time Series Forecasting etc.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24B1E5-F8A4-04AA-7D08-9149E125F6D1}"/>
              </a:ext>
            </a:extLst>
          </p:cNvPr>
          <p:cNvGrpSpPr/>
          <p:nvPr/>
        </p:nvGrpSpPr>
        <p:grpSpPr>
          <a:xfrm>
            <a:off x="10162027" y="1900434"/>
            <a:ext cx="6525773" cy="4957009"/>
            <a:chOff x="10162027" y="1900434"/>
            <a:chExt cx="6525773" cy="4957009"/>
          </a:xfrm>
        </p:grpSpPr>
        <p:sp>
          <p:nvSpPr>
            <p:cNvPr id="11" name="TextBox 11"/>
            <p:cNvSpPr txBox="1"/>
            <p:nvPr/>
          </p:nvSpPr>
          <p:spPr>
            <a:xfrm>
              <a:off x="10162027" y="1900434"/>
              <a:ext cx="6525773" cy="18992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439"/>
                </a:lnSpc>
              </a:pPr>
              <a:r>
                <a:rPr lang="en-US" sz="6200" dirty="0">
                  <a:solidFill>
                    <a:srgbClr val="FFFFFF"/>
                  </a:solidFill>
                  <a:latin typeface="Heebo Bold Bold"/>
                </a:rPr>
                <a:t>What is</a:t>
              </a:r>
              <a:endParaRPr lang="en-US" sz="6200" dirty="0">
                <a:solidFill>
                  <a:srgbClr val="64E688"/>
                </a:solidFill>
                <a:latin typeface="Heebo Bold Bold"/>
              </a:endParaRPr>
            </a:p>
            <a:p>
              <a:pPr>
                <a:lnSpc>
                  <a:spcPts val="7439"/>
                </a:lnSpc>
              </a:pPr>
              <a:r>
                <a:rPr lang="en-US" sz="6200" dirty="0">
                  <a:solidFill>
                    <a:srgbClr val="64E688"/>
                  </a:solidFill>
                  <a:latin typeface="Heebo Bold Bold"/>
                </a:rPr>
                <a:t>Web Development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2027" y="4507441"/>
              <a:ext cx="6276929" cy="2350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Heebo Regular"/>
                </a:rPr>
                <a:t>Web Development refers in general to the tasks associated with </a:t>
              </a:r>
              <a:r>
                <a:rPr lang="en-US" sz="2499" u="sng" dirty="0">
                  <a:solidFill>
                    <a:srgbClr val="FFFFFF"/>
                  </a:solidFill>
                  <a:latin typeface="Heebo Regular"/>
                </a:rPr>
                <a:t>developing websites</a:t>
              </a:r>
              <a:r>
                <a:rPr lang="en-US" sz="2499" dirty="0">
                  <a:solidFill>
                    <a:srgbClr val="FFFFFF"/>
                  </a:solidFill>
                  <a:latin typeface="Heebo Regular"/>
                </a:rPr>
                <a:t> for hosting via intranet or internet</a:t>
              </a:r>
            </a:p>
            <a:p>
              <a:pPr marL="269874" lvl="1">
                <a:lnSpc>
                  <a:spcPts val="3749"/>
                </a:lnSpc>
              </a:pPr>
              <a:endParaRPr lang="en-US" sz="2499" dirty="0">
                <a:solidFill>
                  <a:srgbClr val="FFFFFF"/>
                </a:solidFill>
                <a:latin typeface="Heebo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30990">
            <a:off x="331139" y="3825165"/>
            <a:ext cx="2138011" cy="19856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362718">
            <a:off x="7751988" y="3858726"/>
            <a:ext cx="1556330" cy="1812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438956" y="4193283"/>
            <a:ext cx="2232521" cy="19004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DBDAE0C-D5F8-F080-5A6A-500F85562D55}"/>
              </a:ext>
            </a:extLst>
          </p:cNvPr>
          <p:cNvGrpSpPr/>
          <p:nvPr/>
        </p:nvGrpSpPr>
        <p:grpSpPr>
          <a:xfrm>
            <a:off x="2296653" y="4838700"/>
            <a:ext cx="14374800" cy="196920"/>
            <a:chOff x="2296653" y="4838700"/>
            <a:chExt cx="143748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14:cNvPr>
                <p14:cNvContentPartPr/>
                <p14:nvPr/>
              </p14:nvContentPartPr>
              <p14:xfrm>
                <a:off x="2296653" y="4838700"/>
                <a:ext cx="374400" cy="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7653" y="4830021"/>
                  <a:ext cx="392040" cy="26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14:cNvPr>
                <p14:cNvContentPartPr/>
                <p14:nvPr/>
              </p14:nvContentPartPr>
              <p14:xfrm>
                <a:off x="3168933" y="4854180"/>
                <a:ext cx="19224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59933" y="4844847"/>
                  <a:ext cx="209880" cy="2837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7EC3FDB-4624-C178-DA41-88576A03A04F}"/>
                </a:ext>
              </a:extLst>
            </p:cNvPr>
            <p:cNvGrpSpPr/>
            <p:nvPr/>
          </p:nvGrpSpPr>
          <p:grpSpPr>
            <a:xfrm>
              <a:off x="3706053" y="4857420"/>
              <a:ext cx="697680" cy="25200"/>
              <a:chOff x="3857051" y="4944513"/>
              <a:chExt cx="697680" cy="2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14:cNvPr>
                  <p14:cNvContentPartPr/>
                  <p14:nvPr/>
                </p14:nvContentPartPr>
                <p14:xfrm>
                  <a:off x="3857051" y="4944513"/>
                  <a:ext cx="210960" cy="12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848051" y="4935513"/>
                    <a:ext cx="228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14:cNvPr>
                  <p14:cNvContentPartPr/>
                  <p14:nvPr/>
                </p14:nvContentPartPr>
                <p14:xfrm>
                  <a:off x="4277891" y="4959993"/>
                  <a:ext cx="276840" cy="9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68891" y="4950993"/>
                    <a:ext cx="29448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14:cNvPr>
                <p14:cNvContentPartPr/>
                <p14:nvPr/>
              </p14:nvContentPartPr>
              <p14:xfrm>
                <a:off x="4728093" y="4882260"/>
                <a:ext cx="3117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9093" y="4873260"/>
                  <a:ext cx="32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14:cNvPr>
                <p14:cNvContentPartPr/>
                <p14:nvPr/>
              </p14:nvContentPartPr>
              <p14:xfrm>
                <a:off x="5391573" y="4907460"/>
                <a:ext cx="264600" cy="1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2573" y="4898460"/>
                  <a:ext cx="282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14:cNvPr>
                <p14:cNvContentPartPr/>
                <p14:nvPr/>
              </p14:nvContentPartPr>
              <p14:xfrm>
                <a:off x="5998533" y="4948140"/>
                <a:ext cx="23616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9533" y="4939140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14:cNvPr>
                <p14:cNvContentPartPr/>
                <p14:nvPr/>
              </p14:nvContentPartPr>
              <p14:xfrm>
                <a:off x="6514413" y="4963980"/>
                <a:ext cx="27756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5413" y="4953980"/>
                  <a:ext cx="295200" cy="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14:cNvPr>
                <p14:cNvContentPartPr/>
                <p14:nvPr/>
              </p14:nvContentPartPr>
              <p14:xfrm>
                <a:off x="7103013" y="4973340"/>
                <a:ext cx="236160" cy="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94013" y="4964340"/>
                  <a:ext cx="253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14:cNvPr>
                <p14:cNvContentPartPr/>
                <p14:nvPr/>
              </p14:nvContentPartPr>
              <p14:xfrm>
                <a:off x="7634373" y="4979820"/>
                <a:ext cx="25164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5373" y="4970820"/>
                  <a:ext cx="26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14:cNvPr>
                <p14:cNvContentPartPr/>
                <p14:nvPr/>
              </p14:nvContentPartPr>
              <p14:xfrm>
                <a:off x="9940173" y="4934820"/>
                <a:ext cx="148320" cy="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1173" y="4925820"/>
                  <a:ext cx="165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14:cNvPr>
                <p14:cNvContentPartPr/>
                <p14:nvPr/>
              </p14:nvContentPartPr>
              <p14:xfrm>
                <a:off x="10490973" y="4969380"/>
                <a:ext cx="15732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1973" y="4960380"/>
                  <a:ext cx="174960" cy="3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2F15CD-7410-E4C2-1E8B-BA6836D0D1E7}"/>
                </a:ext>
              </a:extLst>
            </p:cNvPr>
            <p:cNvGrpSpPr/>
            <p:nvPr/>
          </p:nvGrpSpPr>
          <p:grpSpPr>
            <a:xfrm>
              <a:off x="11121333" y="5016180"/>
              <a:ext cx="1514880" cy="19440"/>
              <a:chOff x="11272331" y="5103273"/>
              <a:chExt cx="1514880" cy="1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14:cNvPr>
                  <p14:cNvContentPartPr/>
                  <p14:nvPr/>
                </p14:nvContentPartPr>
                <p14:xfrm>
                  <a:off x="11272331" y="5106513"/>
                  <a:ext cx="403560" cy="162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1263323" y="5097308"/>
                    <a:ext cx="421216" cy="34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14:cNvPr>
                  <p14:cNvContentPartPr/>
                  <p14:nvPr/>
                </p14:nvContentPartPr>
                <p14:xfrm>
                  <a:off x="11857691" y="5106153"/>
                  <a:ext cx="388080" cy="10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848691" y="5097153"/>
                    <a:ext cx="40572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14:cNvPr>
                  <p14:cNvContentPartPr/>
                  <p14:nvPr/>
                </p14:nvContentPartPr>
                <p14:xfrm>
                  <a:off x="12541691" y="5103273"/>
                  <a:ext cx="245520" cy="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2532704" y="5094273"/>
                    <a:ext cx="263134" cy="21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14:cNvPr>
                <p14:cNvContentPartPr/>
                <p14:nvPr/>
              </p14:nvContentPartPr>
              <p14:xfrm>
                <a:off x="13140933" y="5019060"/>
                <a:ext cx="334800" cy="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31933" y="5010060"/>
                  <a:ext cx="352440" cy="24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491C15-956B-09DB-67C7-4C1E514C5622}"/>
                </a:ext>
              </a:extLst>
            </p:cNvPr>
            <p:cNvGrpSpPr/>
            <p:nvPr/>
          </p:nvGrpSpPr>
          <p:grpSpPr>
            <a:xfrm>
              <a:off x="13833213" y="4993500"/>
              <a:ext cx="986040" cy="42120"/>
              <a:chOff x="13984211" y="5080593"/>
              <a:chExt cx="986040" cy="4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14:cNvPr>
                  <p14:cNvContentPartPr/>
                  <p14:nvPr/>
                </p14:nvContentPartPr>
                <p14:xfrm>
                  <a:off x="13984211" y="5110833"/>
                  <a:ext cx="709560" cy="118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3975211" y="5101833"/>
                    <a:ext cx="72720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14:cNvPr>
                  <p14:cNvContentPartPr/>
                  <p14:nvPr/>
                </p14:nvContentPartPr>
                <p14:xfrm>
                  <a:off x="14771891" y="5080593"/>
                  <a:ext cx="198360" cy="226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4762875" y="5071593"/>
                    <a:ext cx="216032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9F7A2B-1355-825F-8656-BF56E1E435DE}"/>
                </a:ext>
              </a:extLst>
            </p:cNvPr>
            <p:cNvGrpSpPr/>
            <p:nvPr/>
          </p:nvGrpSpPr>
          <p:grpSpPr>
            <a:xfrm>
              <a:off x="15174933" y="4942380"/>
              <a:ext cx="1496520" cy="37800"/>
              <a:chOff x="15325931" y="5029473"/>
              <a:chExt cx="1496520" cy="3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14:cNvPr>
                  <p14:cNvContentPartPr/>
                  <p14:nvPr/>
                </p14:nvContentPartPr>
                <p14:xfrm>
                  <a:off x="15325931" y="5029473"/>
                  <a:ext cx="446400" cy="324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5316931" y="5020372"/>
                    <a:ext cx="46404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14:cNvPr>
                  <p14:cNvContentPartPr/>
                  <p14:nvPr/>
                </p14:nvContentPartPr>
                <p14:xfrm>
                  <a:off x="15966731" y="5029473"/>
                  <a:ext cx="243720" cy="3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5957744" y="5020473"/>
                    <a:ext cx="261334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14:cNvPr>
                  <p14:cNvContentPartPr/>
                  <p14:nvPr/>
                </p14:nvContentPartPr>
                <p14:xfrm>
                  <a:off x="16313771" y="5038833"/>
                  <a:ext cx="119520" cy="36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304798" y="5028833"/>
                    <a:ext cx="137107" cy="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14:cNvPr>
                  <p14:cNvContentPartPr/>
                  <p14:nvPr/>
                </p14:nvContentPartPr>
                <p14:xfrm>
                  <a:off x="16677731" y="5048193"/>
                  <a:ext cx="144720" cy="19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6668731" y="5039360"/>
                    <a:ext cx="162360" cy="363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5269B5-65FC-3FFE-7E5B-45A9115A915B}"/>
              </a:ext>
            </a:extLst>
          </p:cNvPr>
          <p:cNvGrpSpPr/>
          <p:nvPr/>
        </p:nvGrpSpPr>
        <p:grpSpPr>
          <a:xfrm>
            <a:off x="76284" y="3212876"/>
            <a:ext cx="2456755" cy="989617"/>
            <a:chOff x="76284" y="3212876"/>
            <a:chExt cx="2456755" cy="98961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73F2DB-6095-4F2C-C14E-D7BAEA8FF386}"/>
                </a:ext>
              </a:extLst>
            </p:cNvPr>
            <p:cNvSpPr/>
            <p:nvPr/>
          </p:nvSpPr>
          <p:spPr>
            <a:xfrm>
              <a:off x="1303699" y="3829792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AD9FB80F-66EB-0C93-A7F4-19E4FAAB82FF}"/>
                </a:ext>
              </a:extLst>
            </p:cNvPr>
            <p:cNvSpPr txBox="1"/>
            <p:nvPr/>
          </p:nvSpPr>
          <p:spPr>
            <a:xfrm>
              <a:off x="76284" y="3212876"/>
              <a:ext cx="2456755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Static Sites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435C67C-7664-2071-555D-93A599FD6B28}"/>
              </a:ext>
            </a:extLst>
          </p:cNvPr>
          <p:cNvGrpSpPr/>
          <p:nvPr/>
        </p:nvGrpSpPr>
        <p:grpSpPr>
          <a:xfrm>
            <a:off x="908308" y="1222142"/>
            <a:ext cx="1231304" cy="1290224"/>
            <a:chOff x="908308" y="1222142"/>
            <a:chExt cx="1231304" cy="1290224"/>
          </a:xfrm>
        </p:grpSpPr>
        <p:pic>
          <p:nvPicPr>
            <p:cNvPr id="45" name="Graphic 44" descr="Home with solid fill">
              <a:extLst>
                <a:ext uri="{FF2B5EF4-FFF2-40B4-BE49-F238E27FC236}">
                  <a16:creationId xmlns:a16="http://schemas.microsoft.com/office/drawing/2014/main" id="{2238C5F2-3BB3-EE9A-BE6D-415F22C1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225212" y="1597966"/>
              <a:ext cx="914400" cy="914400"/>
            </a:xfrm>
            <a:prstGeom prst="rect">
              <a:avLst/>
            </a:prstGeom>
          </p:spPr>
        </p:pic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94CC6AE-65A0-ABC9-C402-BE5E56CBE34E}"/>
                </a:ext>
              </a:extLst>
            </p:cNvPr>
            <p:cNvSpPr txBox="1"/>
            <p:nvPr/>
          </p:nvSpPr>
          <p:spPr>
            <a:xfrm>
              <a:off x="908308" y="1222142"/>
              <a:ext cx="1231304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HTML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0546B-7689-A4C7-1FFA-63AC616DEF53}"/>
              </a:ext>
            </a:extLst>
          </p:cNvPr>
          <p:cNvGrpSpPr/>
          <p:nvPr/>
        </p:nvGrpSpPr>
        <p:grpSpPr>
          <a:xfrm>
            <a:off x="2139612" y="2256554"/>
            <a:ext cx="2456755" cy="1639813"/>
            <a:chOff x="2139612" y="2256554"/>
            <a:chExt cx="2456755" cy="1639813"/>
          </a:xfrm>
        </p:grpSpPr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123CA43E-8EF0-EA83-31B4-0E2DB5B7862A}"/>
                </a:ext>
              </a:extLst>
            </p:cNvPr>
            <p:cNvSpPr txBox="1"/>
            <p:nvPr/>
          </p:nvSpPr>
          <p:spPr>
            <a:xfrm>
              <a:off x="2139612" y="3232724"/>
              <a:ext cx="2456755" cy="663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8000">
                  <a:solidFill>
                    <a:srgbClr val="64E688"/>
                  </a:solidFill>
                  <a:latin typeface="Heebo Regular"/>
                </a:rPr>
                <a:t>&lt;/&gt;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79E34066-817E-8A7B-86FA-B0F95D3580F0}"/>
                </a:ext>
              </a:extLst>
            </p:cNvPr>
            <p:cNvSpPr txBox="1"/>
            <p:nvPr/>
          </p:nvSpPr>
          <p:spPr>
            <a:xfrm>
              <a:off x="2404037" y="2256554"/>
              <a:ext cx="1844030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CSS &amp; JS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6440F0-0C0A-7CD5-FEEA-5F780D59A607}"/>
              </a:ext>
            </a:extLst>
          </p:cNvPr>
          <p:cNvGrpSpPr/>
          <p:nvPr/>
        </p:nvGrpSpPr>
        <p:grpSpPr>
          <a:xfrm>
            <a:off x="6791973" y="5806698"/>
            <a:ext cx="3581083" cy="1558738"/>
            <a:chOff x="6791973" y="5806698"/>
            <a:chExt cx="3581083" cy="155873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E1A943-B5BF-659F-9456-0E895277B056}"/>
                </a:ext>
              </a:extLst>
            </p:cNvPr>
            <p:cNvSpPr/>
            <p:nvPr/>
          </p:nvSpPr>
          <p:spPr>
            <a:xfrm>
              <a:off x="8466732" y="5806698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C0CCB70F-C218-D811-7631-E14E6C26A07E}"/>
                </a:ext>
              </a:extLst>
            </p:cNvPr>
            <p:cNvSpPr txBox="1"/>
            <p:nvPr/>
          </p:nvSpPr>
          <p:spPr>
            <a:xfrm>
              <a:off x="6791973" y="6438900"/>
              <a:ext cx="3581083" cy="926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Dynamically rendered Web Applications</a:t>
              </a:r>
            </a:p>
          </p:txBody>
        </p:sp>
      </p:grp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0E770B46-EAA2-D4D1-454E-C46C62F0E58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7886013" y="7447734"/>
            <a:ext cx="1562787" cy="15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30990">
            <a:off x="-17224078" y="3825165"/>
            <a:ext cx="2138011" cy="19856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362718">
            <a:off x="-9803229" y="3858726"/>
            <a:ext cx="1556330" cy="1812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116261" y="4193283"/>
            <a:ext cx="2232521" cy="19004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DBDAE0C-D5F8-F080-5A6A-500F85562D55}"/>
              </a:ext>
            </a:extLst>
          </p:cNvPr>
          <p:cNvGrpSpPr/>
          <p:nvPr/>
        </p:nvGrpSpPr>
        <p:grpSpPr>
          <a:xfrm>
            <a:off x="-15258564" y="4838700"/>
            <a:ext cx="14374800" cy="196920"/>
            <a:chOff x="2296653" y="4838700"/>
            <a:chExt cx="143748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14:cNvPr>
                <p14:cNvContentPartPr/>
                <p14:nvPr/>
              </p14:nvContentPartPr>
              <p14:xfrm>
                <a:off x="2296653" y="4838700"/>
                <a:ext cx="374400" cy="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7653" y="4830021"/>
                  <a:ext cx="392040" cy="26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14:cNvPr>
                <p14:cNvContentPartPr/>
                <p14:nvPr/>
              </p14:nvContentPartPr>
              <p14:xfrm>
                <a:off x="3168933" y="4854180"/>
                <a:ext cx="19224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59933" y="4844847"/>
                  <a:ext cx="209880" cy="2837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7EC3FDB-4624-C178-DA41-88576A03A04F}"/>
                </a:ext>
              </a:extLst>
            </p:cNvPr>
            <p:cNvGrpSpPr/>
            <p:nvPr/>
          </p:nvGrpSpPr>
          <p:grpSpPr>
            <a:xfrm>
              <a:off x="3706053" y="4857420"/>
              <a:ext cx="697680" cy="25200"/>
              <a:chOff x="3857051" y="4944513"/>
              <a:chExt cx="697680" cy="2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14:cNvPr>
                  <p14:cNvContentPartPr/>
                  <p14:nvPr/>
                </p14:nvContentPartPr>
                <p14:xfrm>
                  <a:off x="3857051" y="4944513"/>
                  <a:ext cx="210960" cy="12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848051" y="4935513"/>
                    <a:ext cx="228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14:cNvPr>
                  <p14:cNvContentPartPr/>
                  <p14:nvPr/>
                </p14:nvContentPartPr>
                <p14:xfrm>
                  <a:off x="4277891" y="4959993"/>
                  <a:ext cx="276840" cy="9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68891" y="4950993"/>
                    <a:ext cx="29448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14:cNvPr>
                <p14:cNvContentPartPr/>
                <p14:nvPr/>
              </p14:nvContentPartPr>
              <p14:xfrm>
                <a:off x="4728093" y="4882260"/>
                <a:ext cx="3117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9093" y="4873260"/>
                  <a:ext cx="32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14:cNvPr>
                <p14:cNvContentPartPr/>
                <p14:nvPr/>
              </p14:nvContentPartPr>
              <p14:xfrm>
                <a:off x="5391573" y="4907460"/>
                <a:ext cx="264600" cy="1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2573" y="4898460"/>
                  <a:ext cx="282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14:cNvPr>
                <p14:cNvContentPartPr/>
                <p14:nvPr/>
              </p14:nvContentPartPr>
              <p14:xfrm>
                <a:off x="5998533" y="4948140"/>
                <a:ext cx="23616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9533" y="4939140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14:cNvPr>
                <p14:cNvContentPartPr/>
                <p14:nvPr/>
              </p14:nvContentPartPr>
              <p14:xfrm>
                <a:off x="6514413" y="4963980"/>
                <a:ext cx="27756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5413" y="4953980"/>
                  <a:ext cx="295200" cy="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14:cNvPr>
                <p14:cNvContentPartPr/>
                <p14:nvPr/>
              </p14:nvContentPartPr>
              <p14:xfrm>
                <a:off x="7103013" y="4973340"/>
                <a:ext cx="236160" cy="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94013" y="4964340"/>
                  <a:ext cx="253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14:cNvPr>
                <p14:cNvContentPartPr/>
                <p14:nvPr/>
              </p14:nvContentPartPr>
              <p14:xfrm>
                <a:off x="7634373" y="4979820"/>
                <a:ext cx="25164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5373" y="4970820"/>
                  <a:ext cx="26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14:cNvPr>
                <p14:cNvContentPartPr/>
                <p14:nvPr/>
              </p14:nvContentPartPr>
              <p14:xfrm>
                <a:off x="9940173" y="4934820"/>
                <a:ext cx="148320" cy="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1173" y="4925820"/>
                  <a:ext cx="165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14:cNvPr>
                <p14:cNvContentPartPr/>
                <p14:nvPr/>
              </p14:nvContentPartPr>
              <p14:xfrm>
                <a:off x="10490973" y="4969380"/>
                <a:ext cx="15732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1973" y="4960380"/>
                  <a:ext cx="174960" cy="3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2F15CD-7410-E4C2-1E8B-BA6836D0D1E7}"/>
                </a:ext>
              </a:extLst>
            </p:cNvPr>
            <p:cNvGrpSpPr/>
            <p:nvPr/>
          </p:nvGrpSpPr>
          <p:grpSpPr>
            <a:xfrm>
              <a:off x="11121333" y="5016180"/>
              <a:ext cx="1514880" cy="19440"/>
              <a:chOff x="11272331" y="5103273"/>
              <a:chExt cx="1514880" cy="1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14:cNvPr>
                  <p14:cNvContentPartPr/>
                  <p14:nvPr/>
                </p14:nvContentPartPr>
                <p14:xfrm>
                  <a:off x="11272331" y="5106513"/>
                  <a:ext cx="403560" cy="162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1263323" y="5097308"/>
                    <a:ext cx="421216" cy="34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14:cNvPr>
                  <p14:cNvContentPartPr/>
                  <p14:nvPr/>
                </p14:nvContentPartPr>
                <p14:xfrm>
                  <a:off x="11857691" y="5106153"/>
                  <a:ext cx="388080" cy="10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848691" y="5097153"/>
                    <a:ext cx="40572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14:cNvPr>
                  <p14:cNvContentPartPr/>
                  <p14:nvPr/>
                </p14:nvContentPartPr>
                <p14:xfrm>
                  <a:off x="12541691" y="5103273"/>
                  <a:ext cx="245520" cy="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2532704" y="5094273"/>
                    <a:ext cx="263134" cy="21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14:cNvPr>
                <p14:cNvContentPartPr/>
                <p14:nvPr/>
              </p14:nvContentPartPr>
              <p14:xfrm>
                <a:off x="13140933" y="5019060"/>
                <a:ext cx="334800" cy="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31933" y="5010060"/>
                  <a:ext cx="352440" cy="24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491C15-956B-09DB-67C7-4C1E514C5622}"/>
                </a:ext>
              </a:extLst>
            </p:cNvPr>
            <p:cNvGrpSpPr/>
            <p:nvPr/>
          </p:nvGrpSpPr>
          <p:grpSpPr>
            <a:xfrm>
              <a:off x="13833213" y="4993500"/>
              <a:ext cx="986040" cy="42120"/>
              <a:chOff x="13984211" y="5080593"/>
              <a:chExt cx="986040" cy="4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14:cNvPr>
                  <p14:cNvContentPartPr/>
                  <p14:nvPr/>
                </p14:nvContentPartPr>
                <p14:xfrm>
                  <a:off x="13984211" y="5110833"/>
                  <a:ext cx="709560" cy="118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3975211" y="5101833"/>
                    <a:ext cx="72720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14:cNvPr>
                  <p14:cNvContentPartPr/>
                  <p14:nvPr/>
                </p14:nvContentPartPr>
                <p14:xfrm>
                  <a:off x="14771891" y="5080593"/>
                  <a:ext cx="198360" cy="226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4762875" y="5071593"/>
                    <a:ext cx="216032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9F7A2B-1355-825F-8656-BF56E1E435DE}"/>
                </a:ext>
              </a:extLst>
            </p:cNvPr>
            <p:cNvGrpSpPr/>
            <p:nvPr/>
          </p:nvGrpSpPr>
          <p:grpSpPr>
            <a:xfrm>
              <a:off x="15174933" y="4942380"/>
              <a:ext cx="1496520" cy="37800"/>
              <a:chOff x="15325931" y="5029473"/>
              <a:chExt cx="1496520" cy="3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14:cNvPr>
                  <p14:cNvContentPartPr/>
                  <p14:nvPr/>
                </p14:nvContentPartPr>
                <p14:xfrm>
                  <a:off x="15325931" y="5029473"/>
                  <a:ext cx="446400" cy="324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5316931" y="5020372"/>
                    <a:ext cx="46404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14:cNvPr>
                  <p14:cNvContentPartPr/>
                  <p14:nvPr/>
                </p14:nvContentPartPr>
                <p14:xfrm>
                  <a:off x="15966731" y="5029473"/>
                  <a:ext cx="243720" cy="3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5957744" y="5020473"/>
                    <a:ext cx="261334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14:cNvPr>
                  <p14:cNvContentPartPr/>
                  <p14:nvPr/>
                </p14:nvContentPartPr>
                <p14:xfrm>
                  <a:off x="16313771" y="5038833"/>
                  <a:ext cx="119520" cy="36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304798" y="5028833"/>
                    <a:ext cx="137107" cy="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14:cNvPr>
                  <p14:cNvContentPartPr/>
                  <p14:nvPr/>
                </p14:nvContentPartPr>
                <p14:xfrm>
                  <a:off x="16677731" y="5048193"/>
                  <a:ext cx="144720" cy="19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6668731" y="5039360"/>
                    <a:ext cx="162360" cy="363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5269B5-65FC-3FFE-7E5B-45A9115A915B}"/>
              </a:ext>
            </a:extLst>
          </p:cNvPr>
          <p:cNvGrpSpPr/>
          <p:nvPr/>
        </p:nvGrpSpPr>
        <p:grpSpPr>
          <a:xfrm>
            <a:off x="-17478933" y="3212876"/>
            <a:ext cx="2456755" cy="989617"/>
            <a:chOff x="76284" y="3212876"/>
            <a:chExt cx="2456755" cy="98961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73F2DB-6095-4F2C-C14E-D7BAEA8FF386}"/>
                </a:ext>
              </a:extLst>
            </p:cNvPr>
            <p:cNvSpPr/>
            <p:nvPr/>
          </p:nvSpPr>
          <p:spPr>
            <a:xfrm>
              <a:off x="1303699" y="3829792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AD9FB80F-66EB-0C93-A7F4-19E4FAAB82FF}"/>
                </a:ext>
              </a:extLst>
            </p:cNvPr>
            <p:cNvSpPr txBox="1"/>
            <p:nvPr/>
          </p:nvSpPr>
          <p:spPr>
            <a:xfrm>
              <a:off x="76284" y="3212876"/>
              <a:ext cx="2456755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Static Sites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435C67C-7664-2071-555D-93A599FD6B28}"/>
              </a:ext>
            </a:extLst>
          </p:cNvPr>
          <p:cNvGrpSpPr/>
          <p:nvPr/>
        </p:nvGrpSpPr>
        <p:grpSpPr>
          <a:xfrm>
            <a:off x="-16646909" y="1222142"/>
            <a:ext cx="1231304" cy="1290224"/>
            <a:chOff x="908308" y="1222142"/>
            <a:chExt cx="1231304" cy="1290224"/>
          </a:xfrm>
        </p:grpSpPr>
        <p:pic>
          <p:nvPicPr>
            <p:cNvPr id="45" name="Graphic 44" descr="Home with solid fill">
              <a:extLst>
                <a:ext uri="{FF2B5EF4-FFF2-40B4-BE49-F238E27FC236}">
                  <a16:creationId xmlns:a16="http://schemas.microsoft.com/office/drawing/2014/main" id="{2238C5F2-3BB3-EE9A-BE6D-415F22C1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225212" y="1597966"/>
              <a:ext cx="914400" cy="914400"/>
            </a:xfrm>
            <a:prstGeom prst="rect">
              <a:avLst/>
            </a:prstGeom>
          </p:spPr>
        </p:pic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94CC6AE-65A0-ABC9-C402-BE5E56CBE34E}"/>
                </a:ext>
              </a:extLst>
            </p:cNvPr>
            <p:cNvSpPr txBox="1"/>
            <p:nvPr/>
          </p:nvSpPr>
          <p:spPr>
            <a:xfrm>
              <a:off x="908308" y="1222142"/>
              <a:ext cx="1231304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HTML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0546B-7689-A4C7-1FFA-63AC616DEF53}"/>
              </a:ext>
            </a:extLst>
          </p:cNvPr>
          <p:cNvGrpSpPr/>
          <p:nvPr/>
        </p:nvGrpSpPr>
        <p:grpSpPr>
          <a:xfrm>
            <a:off x="-15415605" y="2256554"/>
            <a:ext cx="2456755" cy="1639813"/>
            <a:chOff x="2139612" y="2256554"/>
            <a:chExt cx="2456755" cy="1639813"/>
          </a:xfrm>
        </p:grpSpPr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123CA43E-8EF0-EA83-31B4-0E2DB5B7862A}"/>
                </a:ext>
              </a:extLst>
            </p:cNvPr>
            <p:cNvSpPr txBox="1"/>
            <p:nvPr/>
          </p:nvSpPr>
          <p:spPr>
            <a:xfrm>
              <a:off x="2139612" y="3232724"/>
              <a:ext cx="2456755" cy="663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8000">
                  <a:solidFill>
                    <a:srgbClr val="64E688"/>
                  </a:solidFill>
                  <a:latin typeface="Heebo Regular"/>
                </a:rPr>
                <a:t>&lt;/&gt;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79E34066-817E-8A7B-86FA-B0F95D3580F0}"/>
                </a:ext>
              </a:extLst>
            </p:cNvPr>
            <p:cNvSpPr txBox="1"/>
            <p:nvPr/>
          </p:nvSpPr>
          <p:spPr>
            <a:xfrm>
              <a:off x="2404037" y="2256554"/>
              <a:ext cx="1844030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CSS &amp; JS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6440F0-0C0A-7CD5-FEEA-5F780D59A607}"/>
              </a:ext>
            </a:extLst>
          </p:cNvPr>
          <p:cNvGrpSpPr/>
          <p:nvPr/>
        </p:nvGrpSpPr>
        <p:grpSpPr>
          <a:xfrm>
            <a:off x="-10763244" y="5806698"/>
            <a:ext cx="3581083" cy="1558738"/>
            <a:chOff x="6791973" y="5806698"/>
            <a:chExt cx="3581083" cy="155873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E1A943-B5BF-659F-9456-0E895277B056}"/>
                </a:ext>
              </a:extLst>
            </p:cNvPr>
            <p:cNvSpPr/>
            <p:nvPr/>
          </p:nvSpPr>
          <p:spPr>
            <a:xfrm>
              <a:off x="8466732" y="5806698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C0CCB70F-C218-D811-7631-E14E6C26A07E}"/>
                </a:ext>
              </a:extLst>
            </p:cNvPr>
            <p:cNvSpPr txBox="1"/>
            <p:nvPr/>
          </p:nvSpPr>
          <p:spPr>
            <a:xfrm>
              <a:off x="6791973" y="6438900"/>
              <a:ext cx="3581083" cy="926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Dynamically rendered Web Applications</a:t>
              </a:r>
            </a:p>
          </p:txBody>
        </p:sp>
      </p:grp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0E770B46-EAA2-D4D1-454E-C46C62F0E58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9669204" y="7447734"/>
            <a:ext cx="1562787" cy="1562787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230C375-5220-E2CD-BD5B-687964F4050A}"/>
              </a:ext>
            </a:extLst>
          </p:cNvPr>
          <p:cNvGrpSpPr/>
          <p:nvPr/>
        </p:nvGrpSpPr>
        <p:grpSpPr>
          <a:xfrm>
            <a:off x="1028700" y="4356569"/>
            <a:ext cx="4885398" cy="4901731"/>
            <a:chOff x="0" y="0"/>
            <a:chExt cx="19016997" cy="1908057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830C48-41F7-13F8-9DA5-3179B1218E97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48EA34E-1510-4B9D-89CD-7B7EEC3DC4E2}"/>
              </a:ext>
            </a:extLst>
          </p:cNvPr>
          <p:cNvGrpSpPr/>
          <p:nvPr/>
        </p:nvGrpSpPr>
        <p:grpSpPr>
          <a:xfrm>
            <a:off x="6701301" y="4356569"/>
            <a:ext cx="4885398" cy="4901731"/>
            <a:chOff x="0" y="0"/>
            <a:chExt cx="19016997" cy="1908057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ABDAF7-0031-4A66-D67A-7E6FDA522F15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39EFCCC-3BD4-C0C2-452E-B055BAEAFDA8}"/>
              </a:ext>
            </a:extLst>
          </p:cNvPr>
          <p:cNvGrpSpPr/>
          <p:nvPr/>
        </p:nvGrpSpPr>
        <p:grpSpPr>
          <a:xfrm>
            <a:off x="12373902" y="4356569"/>
            <a:ext cx="4885398" cy="4901731"/>
            <a:chOff x="0" y="0"/>
            <a:chExt cx="19016997" cy="19080574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B15AA13-DEBF-537E-9501-DEBE2CF02C6A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3753FB8B-AF71-2C1C-A9EE-40BDC5C523D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>
          <a:xfrm>
            <a:off x="1355661" y="4825636"/>
            <a:ext cx="637676" cy="460286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9EB4344C-A070-CAD5-708D-938A6B0B26D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>
            <a:fillRect/>
          </a:stretch>
        </p:blipFill>
        <p:spPr>
          <a:xfrm>
            <a:off x="12830653" y="4723380"/>
            <a:ext cx="565628" cy="562543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81689BB-B9F4-D735-D716-608CDC97883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p:blipFill>
        <p:spPr>
          <a:xfrm>
            <a:off x="7071083" y="4701930"/>
            <a:ext cx="599246" cy="583992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ED8640EC-D814-C9F5-8528-CE23A1509CF1}"/>
              </a:ext>
            </a:extLst>
          </p:cNvPr>
          <p:cNvPicPr>
            <a:picLocks noChangeAspect="1"/>
          </p:cNvPicPr>
          <p:nvPr/>
        </p:nvPicPr>
        <p:blipFill>
          <a:blip r:embed="rId59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44" name="Group 12">
            <a:extLst>
              <a:ext uri="{FF2B5EF4-FFF2-40B4-BE49-F238E27FC236}">
                <a16:creationId xmlns:a16="http://schemas.microsoft.com/office/drawing/2014/main" id="{868A2DE2-6A93-3881-9B71-6C8509596F00}"/>
              </a:ext>
            </a:extLst>
          </p:cNvPr>
          <p:cNvGrpSpPr/>
          <p:nvPr/>
        </p:nvGrpSpPr>
        <p:grpSpPr>
          <a:xfrm>
            <a:off x="1028700" y="1280537"/>
            <a:ext cx="12084767" cy="1797405"/>
            <a:chOff x="0" y="-9525"/>
            <a:chExt cx="16113022" cy="2396542"/>
          </a:xfrm>
        </p:grpSpPr>
        <p:sp>
          <p:nvSpPr>
            <p:cNvPr id="51" name="TextBox 13">
              <a:extLst>
                <a:ext uri="{FF2B5EF4-FFF2-40B4-BE49-F238E27FC236}">
                  <a16:creationId xmlns:a16="http://schemas.microsoft.com/office/drawing/2014/main" id="{D276CCB1-5A19-9DEF-FD30-A9597FEC2FC9}"/>
                </a:ext>
              </a:extLst>
            </p:cNvPr>
            <p:cNvSpPr txBox="1"/>
            <p:nvPr/>
          </p:nvSpPr>
          <p:spPr>
            <a:xfrm>
              <a:off x="0" y="-9525"/>
              <a:ext cx="16113022" cy="1454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099">
                  <a:solidFill>
                    <a:srgbClr val="FFFFFF"/>
                  </a:solidFill>
                  <a:latin typeface="Heebo Bold Bold"/>
                </a:rPr>
                <a:t>Deeper Dive into </a:t>
              </a:r>
              <a:r>
                <a:rPr lang="en-US" sz="7099">
                  <a:solidFill>
                    <a:srgbClr val="64E688"/>
                  </a:solidFill>
                  <a:latin typeface="Heebo Bold Bold"/>
                </a:rPr>
                <a:t>frameworks</a:t>
              </a:r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37159673-6ED9-8225-BAB7-C20D0EA2588E}"/>
                </a:ext>
              </a:extLst>
            </p:cNvPr>
            <p:cNvSpPr txBox="1"/>
            <p:nvPr/>
          </p:nvSpPr>
          <p:spPr>
            <a:xfrm>
              <a:off x="0" y="1777417"/>
              <a:ext cx="16113022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Regular"/>
                </a:rPr>
                <a:t>Frontend, Backend, Databases</a:t>
              </a:r>
            </a:p>
          </p:txBody>
        </p:sp>
      </p:grpSp>
      <p:sp>
        <p:nvSpPr>
          <p:cNvPr id="67" name="TextBox 14">
            <a:extLst>
              <a:ext uri="{FF2B5EF4-FFF2-40B4-BE49-F238E27FC236}">
                <a16:creationId xmlns:a16="http://schemas.microsoft.com/office/drawing/2014/main" id="{FB71D3B3-B73A-13BA-7A90-F5FFF6DE7BC1}"/>
              </a:ext>
            </a:extLst>
          </p:cNvPr>
          <p:cNvSpPr txBox="1"/>
          <p:nvPr/>
        </p:nvSpPr>
        <p:spPr>
          <a:xfrm>
            <a:off x="2262829" y="4848420"/>
            <a:ext cx="203206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64E688"/>
                </a:solidFill>
                <a:latin typeface="Heebo Regular"/>
              </a:rPr>
              <a:t>Frontend</a:t>
            </a:r>
          </a:p>
        </p:txBody>
      </p:sp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CCDFB99E-8B13-01F3-1931-66ED0B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091" y="5767485"/>
            <a:ext cx="1137476" cy="9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Logo transparent PNG - StickPNG">
            <a:extLst>
              <a:ext uri="{FF2B5EF4-FFF2-40B4-BE49-F238E27FC236}">
                <a16:creationId xmlns:a16="http://schemas.microsoft.com/office/drawing/2014/main" id="{BABFA936-D633-9E9D-35DF-13E44B56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13" y="6069546"/>
            <a:ext cx="1137475" cy="120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12EC0C-CFC2-9BF9-1485-F8ABBD1D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593" y="7637637"/>
            <a:ext cx="1130806" cy="9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14">
            <a:extLst>
              <a:ext uri="{FF2B5EF4-FFF2-40B4-BE49-F238E27FC236}">
                <a16:creationId xmlns:a16="http://schemas.microsoft.com/office/drawing/2014/main" id="{470BDE47-659F-B244-A857-773A70185DF8}"/>
              </a:ext>
            </a:extLst>
          </p:cNvPr>
          <p:cNvSpPr txBox="1"/>
          <p:nvPr/>
        </p:nvSpPr>
        <p:spPr>
          <a:xfrm>
            <a:off x="1266742" y="6784271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React</a:t>
            </a:r>
          </a:p>
        </p:txBody>
      </p:sp>
      <p:sp>
        <p:nvSpPr>
          <p:cNvPr id="69" name="TextBox 14">
            <a:extLst>
              <a:ext uri="{FF2B5EF4-FFF2-40B4-BE49-F238E27FC236}">
                <a16:creationId xmlns:a16="http://schemas.microsoft.com/office/drawing/2014/main" id="{E5891601-799C-9AB6-18A2-D54E22F0854B}"/>
              </a:ext>
            </a:extLst>
          </p:cNvPr>
          <p:cNvSpPr txBox="1"/>
          <p:nvPr/>
        </p:nvSpPr>
        <p:spPr>
          <a:xfrm>
            <a:off x="3592015" y="7245936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Angular</a:t>
            </a:r>
          </a:p>
        </p:txBody>
      </p:sp>
      <p:sp>
        <p:nvSpPr>
          <p:cNvPr id="70" name="TextBox 14">
            <a:extLst>
              <a:ext uri="{FF2B5EF4-FFF2-40B4-BE49-F238E27FC236}">
                <a16:creationId xmlns:a16="http://schemas.microsoft.com/office/drawing/2014/main" id="{93F9AFE4-AA23-45B8-A5AB-CA8D54576DD8}"/>
              </a:ext>
            </a:extLst>
          </p:cNvPr>
          <p:cNvSpPr txBox="1"/>
          <p:nvPr/>
        </p:nvSpPr>
        <p:spPr>
          <a:xfrm>
            <a:off x="1889961" y="8656028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Vue</a:t>
            </a: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7EAE3AAD-C1EF-BB18-4471-A2C633013D55}"/>
              </a:ext>
            </a:extLst>
          </p:cNvPr>
          <p:cNvSpPr txBox="1"/>
          <p:nvPr/>
        </p:nvSpPr>
        <p:spPr>
          <a:xfrm>
            <a:off x="7951599" y="4848420"/>
            <a:ext cx="203206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64E688"/>
                </a:solidFill>
                <a:latin typeface="Heebo Regular"/>
              </a:rPr>
              <a:t>Backend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C4C0A9-1D55-5EC4-6AB0-AF45EB09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83" y="5681095"/>
            <a:ext cx="2453917" cy="744091"/>
          </a:xfrm>
          <a:prstGeom prst="rect">
            <a:avLst/>
          </a:prstGeom>
          <a:noFill/>
          <a:effectLst>
            <a:glow rad="318445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0ED79F-AA32-B7EF-23B1-06925E673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3" y="6669816"/>
            <a:ext cx="846308" cy="87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14">
            <a:extLst>
              <a:ext uri="{FF2B5EF4-FFF2-40B4-BE49-F238E27FC236}">
                <a16:creationId xmlns:a16="http://schemas.microsoft.com/office/drawing/2014/main" id="{99779804-C7AA-AC31-53C8-FDBB96D91285}"/>
              </a:ext>
            </a:extLst>
          </p:cNvPr>
          <p:cNvSpPr txBox="1"/>
          <p:nvPr/>
        </p:nvSpPr>
        <p:spPr>
          <a:xfrm>
            <a:off x="9144000" y="5818076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Express</a:t>
            </a: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D9816835-DF28-0CE9-C707-98358FAE2543}"/>
              </a:ext>
            </a:extLst>
          </p:cNvPr>
          <p:cNvSpPr txBox="1"/>
          <p:nvPr/>
        </p:nvSpPr>
        <p:spPr>
          <a:xfrm>
            <a:off x="9642409" y="6839236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Laravel</a:t>
            </a:r>
          </a:p>
        </p:txBody>
      </p:sp>
      <p:pic>
        <p:nvPicPr>
          <p:cNvPr id="1038" name="Picture 14" descr="Django Community | Django">
            <a:extLst>
              <a:ext uri="{FF2B5EF4-FFF2-40B4-BE49-F238E27FC236}">
                <a16:creationId xmlns:a16="http://schemas.microsoft.com/office/drawing/2014/main" id="{5A490AF5-2168-258E-0DB7-D58DD595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09" y="7733457"/>
            <a:ext cx="1668524" cy="75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14">
            <a:extLst>
              <a:ext uri="{FF2B5EF4-FFF2-40B4-BE49-F238E27FC236}">
                <a16:creationId xmlns:a16="http://schemas.microsoft.com/office/drawing/2014/main" id="{46921B02-B6F2-150D-7275-C25EE9EE5410}"/>
              </a:ext>
            </a:extLst>
          </p:cNvPr>
          <p:cNvSpPr txBox="1"/>
          <p:nvPr/>
        </p:nvSpPr>
        <p:spPr>
          <a:xfrm>
            <a:off x="8766267" y="7882029"/>
            <a:ext cx="203206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00">
                <a:solidFill>
                  <a:schemeClr val="bg1"/>
                </a:solidFill>
                <a:latin typeface="Heebo Regular"/>
              </a:rPr>
              <a:t>Django</a:t>
            </a:r>
          </a:p>
        </p:txBody>
      </p:sp>
      <p:sp>
        <p:nvSpPr>
          <p:cNvPr id="76" name="TextBox 14">
            <a:extLst>
              <a:ext uri="{FF2B5EF4-FFF2-40B4-BE49-F238E27FC236}">
                <a16:creationId xmlns:a16="http://schemas.microsoft.com/office/drawing/2014/main" id="{679A9313-6480-E9DE-32DF-81C9B968C73F}"/>
              </a:ext>
            </a:extLst>
          </p:cNvPr>
          <p:cNvSpPr txBox="1"/>
          <p:nvPr/>
        </p:nvSpPr>
        <p:spPr>
          <a:xfrm>
            <a:off x="13626513" y="4848420"/>
            <a:ext cx="203206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64E688"/>
                </a:solidFill>
                <a:latin typeface="Heebo Regular"/>
              </a:rPr>
              <a:t>Databases</a:t>
            </a:r>
          </a:p>
        </p:txBody>
      </p:sp>
      <p:pic>
        <p:nvPicPr>
          <p:cNvPr id="1040" name="Picture 16" descr="Download MySQL Logo in SVG Vector or PNG File Format - Logo.wine">
            <a:extLst>
              <a:ext uri="{FF2B5EF4-FFF2-40B4-BE49-F238E27FC236}">
                <a16:creationId xmlns:a16="http://schemas.microsoft.com/office/drawing/2014/main" id="{1FC2C1DC-0CD8-3E45-BA07-ACB12C28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994" y="5626463"/>
            <a:ext cx="2571217" cy="1714145"/>
          </a:xfrm>
          <a:prstGeom prst="rect">
            <a:avLst/>
          </a:prstGeom>
          <a:noFill/>
          <a:effectLst>
            <a:glow rad="351533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ngoDB Logo transparent PNG - StickPNG">
            <a:extLst>
              <a:ext uri="{FF2B5EF4-FFF2-40B4-BE49-F238E27FC236}">
                <a16:creationId xmlns:a16="http://schemas.microsoft.com/office/drawing/2014/main" id="{AB57EEEB-785D-5991-FDC8-2643581A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7708191"/>
            <a:ext cx="2461418" cy="701675"/>
          </a:xfrm>
          <a:prstGeom prst="rect">
            <a:avLst/>
          </a:prstGeom>
          <a:noFill/>
          <a:effectLst>
            <a:glow rad="351533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9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3086100"/>
            <a:ext cx="5633426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05514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7218500" y="327231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848599" y="409389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218500" y="430725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48600" y="513265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218500" y="534220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848600" y="617140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218500" y="637714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C03BD9-3B05-2CE0-A5ED-5F08E1D527A3}"/>
              </a:ext>
            </a:extLst>
          </p:cNvPr>
          <p:cNvSpPr/>
          <p:nvPr/>
        </p:nvSpPr>
        <p:spPr>
          <a:xfrm>
            <a:off x="6305772" y="3086100"/>
            <a:ext cx="388390" cy="388390"/>
          </a:xfrm>
          <a:prstGeom prst="ellipse">
            <a:avLst/>
          </a:prstGeom>
          <a:solidFill>
            <a:srgbClr val="E5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1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061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7115" y="1284537"/>
            <a:ext cx="15293770" cy="938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chemeClr val="bg1"/>
                </a:solidFill>
                <a:latin typeface="Heebo Regular Bold"/>
              </a:rPr>
              <a:t>Why should we use </a:t>
            </a:r>
            <a:r>
              <a:rPr lang="en-US" sz="5399">
                <a:solidFill>
                  <a:srgbClr val="64E688"/>
                </a:solidFill>
                <a:latin typeface="Heebo Regular Bold"/>
              </a:rPr>
              <a:t>ML with Web Development</a:t>
            </a:r>
            <a:r>
              <a:rPr lang="en-US" sz="5399">
                <a:solidFill>
                  <a:schemeClr val="bg1"/>
                </a:solidFill>
                <a:latin typeface="Heebo Regula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322838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Ability to demonstrate models gives research more credibility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4426282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Ability to for others to test your code before forking in open source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624179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Allow others to train over cloud and provide data for your 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6822076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*Easier options are actually available (</a:t>
            </a:r>
            <a:r>
              <a:rPr lang="en-US" sz="2799" dirty="0" err="1">
                <a:solidFill>
                  <a:srgbClr val="FFFFFF"/>
                </a:solidFill>
                <a:latin typeface="Heebo Regular"/>
              </a:rPr>
              <a:t>HuggingFace</a:t>
            </a:r>
            <a:r>
              <a:rPr lang="en-US" sz="2799" dirty="0">
                <a:solidFill>
                  <a:srgbClr val="FFFFFF"/>
                </a:solidFill>
                <a:latin typeface="Heebo Regular"/>
              </a:rPr>
              <a:t> / </a:t>
            </a:r>
            <a:r>
              <a:rPr lang="en-US" sz="2799" dirty="0" err="1">
                <a:solidFill>
                  <a:srgbClr val="FFFFFF"/>
                </a:solidFill>
                <a:latin typeface="Heebo Regular"/>
              </a:rPr>
              <a:t>Wandb</a:t>
            </a:r>
            <a:r>
              <a:rPr lang="en-US" sz="2799" dirty="0">
                <a:solidFill>
                  <a:srgbClr val="FFFFFF"/>
                </a:solidFill>
                <a:latin typeface="Heebo Regular"/>
              </a:rPr>
              <a:t>)…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0112" y="801997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eebo Regular"/>
              </a:rPr>
              <a:t>…but It’s COOL!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40112" y="408704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5284945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6482843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340112" y="7680740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3340112" y="887863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3086100"/>
            <a:ext cx="5633426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05514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7218500" y="327231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848599" y="409389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218500" y="430725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48600" y="513265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218500" y="534220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848600" y="617140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218500" y="637714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C03BD9-3B05-2CE0-A5ED-5F08E1D527A3}"/>
              </a:ext>
            </a:extLst>
          </p:cNvPr>
          <p:cNvSpPr/>
          <p:nvPr/>
        </p:nvSpPr>
        <p:spPr>
          <a:xfrm>
            <a:off x="6305772" y="4146494"/>
            <a:ext cx="388390" cy="388390"/>
          </a:xfrm>
          <a:prstGeom prst="ellipse">
            <a:avLst/>
          </a:prstGeom>
          <a:solidFill>
            <a:srgbClr val="E5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8025E-6 L -1.94444E-6 0.100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07866" y="5740993"/>
            <a:ext cx="3753274" cy="34436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121690">
            <a:off x="-1125563" y="6473789"/>
            <a:ext cx="5448196" cy="50191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018040-15C5-62F0-2863-6F3D0C4A72C5}"/>
              </a:ext>
            </a:extLst>
          </p:cNvPr>
          <p:cNvGrpSpPr/>
          <p:nvPr/>
        </p:nvGrpSpPr>
        <p:grpSpPr>
          <a:xfrm>
            <a:off x="3912224" y="2300366"/>
            <a:ext cx="9263993" cy="4879966"/>
            <a:chOff x="3912224" y="2300366"/>
            <a:chExt cx="9263993" cy="4879966"/>
          </a:xfrm>
        </p:grpSpPr>
        <p:sp>
          <p:nvSpPr>
            <p:cNvPr id="9" name="TextBox 9"/>
            <p:cNvSpPr txBox="1"/>
            <p:nvPr/>
          </p:nvSpPr>
          <p:spPr>
            <a:xfrm>
              <a:off x="3912224" y="2300366"/>
              <a:ext cx="9055773" cy="419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Heebo Regular"/>
                </a:rPr>
                <a:t>WOOCLAP</a:t>
              </a:r>
              <a:endParaRPr lang="en-US" sz="2400" spc="228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68783" y="6712896"/>
              <a:ext cx="9207434" cy="46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 err="1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wooclap.com</a:t>
              </a:r>
              <a:r>
                <a:rPr lang="en-US" sz="265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/MLDAWEB </a:t>
              </a:r>
              <a:endParaRPr lang="en-US"/>
            </a:p>
          </p:txBody>
        </p:sp>
        <p:pic>
          <p:nvPicPr>
            <p:cNvPr id="8" name="Picture 7" descr="Qr code&#10;&#10;Description automatically generated">
              <a:extLst>
                <a:ext uri="{FF2B5EF4-FFF2-40B4-BE49-F238E27FC236}">
                  <a16:creationId xmlns:a16="http://schemas.microsoft.com/office/drawing/2014/main" id="{C3FAD326-0B65-53D5-8936-D94ABFE9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2933076"/>
              <a:ext cx="3276600" cy="3460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52F57A-C937-2DC1-2471-B82A7079B893}"/>
              </a:ext>
            </a:extLst>
          </p:cNvPr>
          <p:cNvGrpSpPr/>
          <p:nvPr/>
        </p:nvGrpSpPr>
        <p:grpSpPr>
          <a:xfrm>
            <a:off x="17919886" y="2286216"/>
            <a:ext cx="9207434" cy="5340392"/>
            <a:chOff x="7186878" y="2286216"/>
            <a:chExt cx="9207434" cy="5340392"/>
          </a:xfrm>
        </p:grpSpPr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52F8277F-EAB5-3B5C-CF41-899D4810F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5" r="3630" b="7334"/>
            <a:stretch/>
          </p:blipFill>
          <p:spPr>
            <a:xfrm>
              <a:off x="10068782" y="2886012"/>
              <a:ext cx="3443628" cy="3530558"/>
            </a:xfrm>
            <a:prstGeom prst="rect">
              <a:avLst/>
            </a:prstGeom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1C2CE3A-95F3-129B-7865-701BD18B4DB0}"/>
                </a:ext>
              </a:extLst>
            </p:cNvPr>
            <p:cNvSpPr txBox="1"/>
            <p:nvPr/>
          </p:nvSpPr>
          <p:spPr>
            <a:xfrm>
              <a:off x="7262709" y="2286216"/>
              <a:ext cx="9055773" cy="419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latin typeface="Heebo Regular"/>
                </a:rPr>
                <a:t>GITHUB REPOSITORY</a:t>
              </a:r>
              <a:endParaRPr lang="en-US" sz="2400" spc="228" dirty="0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C7F61E95-4A0D-5AB7-A78D-18FFB66BDA2B}"/>
                </a:ext>
              </a:extLst>
            </p:cNvPr>
            <p:cNvSpPr txBox="1"/>
            <p:nvPr/>
          </p:nvSpPr>
          <p:spPr>
            <a:xfrm>
              <a:off x="7186878" y="6712896"/>
              <a:ext cx="9207434" cy="91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 dirty="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github.com/nghochi123/MLDA_Web</a:t>
              </a:r>
              <a:r>
                <a:rPr lang="en-US" sz="2650" dirty="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 </a:t>
              </a:r>
            </a:p>
            <a:p>
              <a:pPr algn="ctr">
                <a:lnSpc>
                  <a:spcPts val="3779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749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66682"/>
            <a:ext cx="16230600" cy="2391618"/>
            <a:chOff x="0" y="0"/>
            <a:chExt cx="63179552" cy="9309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79554" cy="9309660"/>
            </a:xfrm>
            <a:custGeom>
              <a:avLst/>
              <a:gdLst/>
              <a:ahLst/>
              <a:cxnLst/>
              <a:rect l="l" t="t" r="r" b="b"/>
              <a:pathLst>
                <a:path w="63179554" h="9309660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5049" y="-1599179"/>
            <a:ext cx="6228501" cy="6844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832600"/>
            <a:ext cx="1166746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en-US" sz="7749">
                <a:solidFill>
                  <a:srgbClr val="FFFFFF"/>
                </a:solidFill>
                <a:latin typeface="Heebo Bold Bold"/>
              </a:rPr>
              <a:t>Building our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692" y="7452891"/>
            <a:ext cx="15098616" cy="112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Heebo Regular"/>
              </a:rPr>
              <a:t>Follow along at the link here!: </a:t>
            </a:r>
            <a:r>
              <a:rPr lang="en-SG" sz="3000" dirty="0">
                <a:solidFill>
                  <a:srgbClr val="FFFFFF"/>
                </a:solidFill>
                <a:latin typeface="Heebo Regular"/>
              </a:rPr>
              <a:t>https://</a:t>
            </a:r>
            <a:r>
              <a:rPr lang="en-SG" sz="3000" dirty="0" err="1">
                <a:solidFill>
                  <a:srgbClr val="FFFFFF"/>
                </a:solidFill>
                <a:latin typeface="Heebo Regular"/>
              </a:rPr>
              <a:t>tinyurl.com</a:t>
            </a:r>
            <a:r>
              <a:rPr lang="en-SG" sz="3000" dirty="0">
                <a:solidFill>
                  <a:srgbClr val="FFFFFF"/>
                </a:solidFill>
                <a:latin typeface="Heebo Regular"/>
              </a:rPr>
              <a:t>/2p92dnuy</a:t>
            </a:r>
          </a:p>
          <a:p>
            <a:pPr>
              <a:lnSpc>
                <a:spcPts val="4500"/>
              </a:lnSpc>
            </a:pPr>
            <a:endParaRPr lang="en-US" sz="3000" dirty="0">
              <a:solidFill>
                <a:srgbClr val="FFFFFF"/>
              </a:solidFill>
              <a:latin typeface="Heebo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6400" y="1333500"/>
            <a:ext cx="6228501" cy="6844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10268" y="4159436"/>
            <a:ext cx="1166746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9"/>
              </a:lnSpc>
            </a:pPr>
            <a:r>
              <a:rPr lang="en-US" sz="7749">
                <a:solidFill>
                  <a:srgbClr val="FFFFFF"/>
                </a:solidFill>
                <a:effectLst>
                  <a:glow rad="127000">
                    <a:schemeClr val="tx1"/>
                  </a:glow>
                </a:effectLst>
                <a:latin typeface="Heebo Bold Bold"/>
              </a:rPr>
              <a:t>Deployment with Python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6F369B-0F69-3BBE-9825-7ADCB93328E7}"/>
                  </a:ext>
                </a:extLst>
              </p14:cNvPr>
              <p14:cNvContentPartPr/>
              <p14:nvPr/>
            </p14:nvContentPartPr>
            <p14:xfrm>
              <a:off x="4336211" y="2344953"/>
              <a:ext cx="1303920" cy="138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6F369B-0F69-3BBE-9825-7ADCB93328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7213" y="2335953"/>
                <a:ext cx="1321555" cy="13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26BEAE-054D-1D59-5B88-0A0A59D5ECD8}"/>
                  </a:ext>
                </a:extLst>
              </p14:cNvPr>
              <p14:cNvContentPartPr/>
              <p14:nvPr/>
            </p14:nvContentPartPr>
            <p14:xfrm>
              <a:off x="4331891" y="6369033"/>
              <a:ext cx="1377000" cy="835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26BEAE-054D-1D59-5B88-0A0A59D5EC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2891" y="6360033"/>
                <a:ext cx="139464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1D23A2-C12C-4D37-97F8-9E754EC63BDD}"/>
                  </a:ext>
                </a:extLst>
              </p14:cNvPr>
              <p14:cNvContentPartPr/>
              <p14:nvPr/>
            </p14:nvContentPartPr>
            <p14:xfrm>
              <a:off x="11440091" y="2772273"/>
              <a:ext cx="1512360" cy="743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1D23A2-C12C-4D37-97F8-9E754EC63B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31089" y="2763273"/>
                <a:ext cx="1530004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A25FEF-F22A-942F-DA87-08D18BD68AB2}"/>
                  </a:ext>
                </a:extLst>
              </p14:cNvPr>
              <p14:cNvContentPartPr/>
              <p14:nvPr/>
            </p14:nvContentPartPr>
            <p14:xfrm>
              <a:off x="11862371" y="6583953"/>
              <a:ext cx="1647000" cy="1259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A25FEF-F22A-942F-DA87-08D18BD68A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53373" y="6574953"/>
                <a:ext cx="1664636" cy="127692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Gradio - Crunchbase Company Profile &amp; Funding">
            <a:extLst>
              <a:ext uri="{FF2B5EF4-FFF2-40B4-BE49-F238E27FC236}">
                <a16:creationId xmlns:a16="http://schemas.microsoft.com/office/drawing/2014/main" id="{C445A0E6-1259-FDE5-6C46-097317C3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68" y="1282850"/>
            <a:ext cx="2819400" cy="1062103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sh — Your Simple yet Powerful Data-Vis Dashboard | by Aya Aurora | Medium">
            <a:extLst>
              <a:ext uri="{FF2B5EF4-FFF2-40B4-BE49-F238E27FC236}">
                <a16:creationId xmlns:a16="http://schemas.microsoft.com/office/drawing/2014/main" id="{89FFF2D4-4B62-4837-1B94-12EBB543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589" y="2279738"/>
            <a:ext cx="3950549" cy="1511749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5B69D8-B71C-8F27-D0F7-33D9CE08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64" y="7455456"/>
            <a:ext cx="3692071" cy="144510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9C606A5-C20F-E64E-8C3C-ECD77A6A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419" y="6623518"/>
            <a:ext cx="1966626" cy="2279738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5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0F3F05-703C-4B75-D30F-9F585031BB62}"/>
              </a:ext>
            </a:extLst>
          </p:cNvPr>
          <p:cNvGrpSpPr/>
          <p:nvPr/>
        </p:nvGrpSpPr>
        <p:grpSpPr>
          <a:xfrm>
            <a:off x="1028700" y="6866682"/>
            <a:ext cx="16230600" cy="2391618"/>
            <a:chOff x="0" y="0"/>
            <a:chExt cx="63179552" cy="930966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B08B24-D492-5663-FEB6-DB1A42ECF57D}"/>
                </a:ext>
              </a:extLst>
            </p:cNvPr>
            <p:cNvSpPr/>
            <p:nvPr/>
          </p:nvSpPr>
          <p:spPr>
            <a:xfrm>
              <a:off x="0" y="0"/>
              <a:ext cx="63179554" cy="9309660"/>
            </a:xfrm>
            <a:custGeom>
              <a:avLst/>
              <a:gdLst/>
              <a:ahLst/>
              <a:cxnLst/>
              <a:rect l="l" t="t" r="r" b="b"/>
              <a:pathLst>
                <a:path w="63179554" h="9309660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6400" y="342900"/>
            <a:ext cx="6228501" cy="6844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13086" y="3168836"/>
            <a:ext cx="1265077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9"/>
              </a:lnSpc>
            </a:pPr>
            <a:r>
              <a:rPr lang="en-US" sz="7749">
                <a:solidFill>
                  <a:srgbClr val="FFFFFF"/>
                </a:solidFill>
                <a:effectLst>
                  <a:glow rad="127000">
                    <a:schemeClr val="tx1"/>
                  </a:glow>
                </a:effectLst>
                <a:latin typeface="Heebo Bold Bold"/>
              </a:rPr>
              <a:t>Deployment with </a:t>
            </a:r>
            <a:r>
              <a:rPr lang="en-US" sz="7749" err="1">
                <a:solidFill>
                  <a:srgbClr val="FFFFFF"/>
                </a:solidFill>
                <a:effectLst>
                  <a:glow rad="127000">
                    <a:schemeClr val="tx1"/>
                  </a:glow>
                </a:effectLst>
                <a:latin typeface="Heebo Bold Bold"/>
              </a:rPr>
              <a:t>Javascript</a:t>
            </a:r>
            <a:endParaRPr lang="en-US" sz="7749">
              <a:solidFill>
                <a:srgbClr val="FFFFFF"/>
              </a:solidFill>
              <a:effectLst>
                <a:glow rad="127000">
                  <a:schemeClr val="tx1"/>
                </a:glow>
              </a:effectLst>
              <a:latin typeface="Heebo Bold 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2D831C4-1728-9784-0D45-65A864CD7BAE}"/>
              </a:ext>
            </a:extLst>
          </p:cNvPr>
          <p:cNvSpPr txBox="1"/>
          <p:nvPr/>
        </p:nvSpPr>
        <p:spPr>
          <a:xfrm>
            <a:off x="1349786" y="7499837"/>
            <a:ext cx="15577375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2999" dirty="0" err="1">
                <a:solidFill>
                  <a:srgbClr val="64E688"/>
                </a:solidFill>
                <a:latin typeface="Heebo Regular"/>
              </a:rPr>
              <a:t>TensorFlow.JS</a:t>
            </a:r>
            <a:r>
              <a:rPr lang="en-US" sz="2999" dirty="0">
                <a:solidFill>
                  <a:srgbClr val="64E688"/>
                </a:solidFill>
                <a:latin typeface="Heebo Regular"/>
              </a:rPr>
              <a:t> on the frontend w/ HTML &amp; JS</a:t>
            </a:r>
          </a:p>
          <a:p>
            <a:pPr algn="ctr">
              <a:lnSpc>
                <a:spcPts val="4500"/>
              </a:lnSpc>
            </a:pPr>
            <a:r>
              <a:rPr lang="en-US" sz="2999" dirty="0" err="1">
                <a:solidFill>
                  <a:srgbClr val="64E688"/>
                </a:solidFill>
                <a:latin typeface="Heebo Regular"/>
              </a:rPr>
              <a:t>TensorFlow.JS</a:t>
            </a:r>
            <a:r>
              <a:rPr lang="en-US" sz="2999" dirty="0">
                <a:solidFill>
                  <a:srgbClr val="64E688"/>
                </a:solidFill>
                <a:latin typeface="Heebo Regular"/>
              </a:rPr>
              <a:t> on the backend w/ NodeJS</a:t>
            </a:r>
          </a:p>
        </p:txBody>
      </p:sp>
    </p:spTree>
    <p:extLst>
      <p:ext uri="{BB962C8B-B14F-4D97-AF65-F5344CB8AC3E}">
        <p14:creationId xmlns:p14="http://schemas.microsoft.com/office/powerpoint/2010/main" val="53770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646A637-D74F-62B0-2944-62D4877486FE}"/>
              </a:ext>
            </a:extLst>
          </p:cNvPr>
          <p:cNvSpPr txBox="1"/>
          <p:nvPr/>
        </p:nvSpPr>
        <p:spPr>
          <a:xfrm>
            <a:off x="6327287" y="4566419"/>
            <a:ext cx="563342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Bold Bold"/>
              </a:rPr>
              <a:t>Break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C8767A5A-1628-E176-1AA5-02F50C0AC9BD}"/>
              </a:ext>
            </a:extLst>
          </p:cNvPr>
          <p:cNvSpPr txBox="1"/>
          <p:nvPr/>
        </p:nvSpPr>
        <p:spPr>
          <a:xfrm>
            <a:off x="1594692" y="5720581"/>
            <a:ext cx="15098616" cy="54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Heebo Regular"/>
              </a:rPr>
              <a:t>5mins</a:t>
            </a:r>
            <a:endParaRPr lang="en-US" sz="3000" dirty="0">
              <a:solidFill>
                <a:srgbClr val="FFFFFF"/>
              </a:solidFill>
              <a:latin typeface="Heeb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9791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3086100"/>
            <a:ext cx="4226547" cy="3749620"/>
            <a:chOff x="0" y="-9525"/>
            <a:chExt cx="7511235" cy="499949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Our</a:t>
              </a:r>
            </a:p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23119"/>
              <a:ext cx="7511235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Key topics covered</a:t>
              </a:r>
            </a:p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Heebo Regular"/>
                </a:rPr>
                <a:t>in this presentation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055144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What is Machine Learning &amp; Web Development</a:t>
            </a:r>
          </a:p>
        </p:txBody>
      </p:sp>
      <p:sp>
        <p:nvSpPr>
          <p:cNvPr id="6" name="AutoShape 6"/>
          <p:cNvSpPr/>
          <p:nvPr/>
        </p:nvSpPr>
        <p:spPr>
          <a:xfrm>
            <a:off x="7218500" y="327231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848599" y="4093898"/>
            <a:ext cx="952031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Why do we want to see Machine Learning with Web Development?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218500" y="430725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48600" y="5132651"/>
            <a:ext cx="7965432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eebo Regular"/>
              </a:rPr>
              <a:t>Python Implementations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218500" y="534220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848600" y="6171404"/>
            <a:ext cx="95203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err="1">
                <a:solidFill>
                  <a:srgbClr val="FFFFFF"/>
                </a:solidFill>
                <a:latin typeface="Heebo Regular"/>
              </a:rPr>
              <a:t>Javascript</a:t>
            </a:r>
            <a:r>
              <a:rPr lang="en-US" sz="2400">
                <a:solidFill>
                  <a:srgbClr val="FFFFFF"/>
                </a:solidFill>
                <a:latin typeface="Heebo Regular"/>
              </a:rPr>
              <a:t> Implementations &amp; Deeper Dive into </a:t>
            </a:r>
            <a:r>
              <a:rPr lang="en-US" sz="2400" err="1">
                <a:solidFill>
                  <a:srgbClr val="FFFFFF"/>
                </a:solidFill>
                <a:latin typeface="Heebo Regular"/>
              </a:rPr>
              <a:t>TensorFlow.js</a:t>
            </a:r>
            <a:endParaRPr lang="en-US" sz="24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218500" y="6377144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C03BD9-3B05-2CE0-A5ED-5F08E1D527A3}"/>
              </a:ext>
            </a:extLst>
          </p:cNvPr>
          <p:cNvSpPr/>
          <p:nvPr/>
        </p:nvSpPr>
        <p:spPr>
          <a:xfrm>
            <a:off x="6305772" y="5200229"/>
            <a:ext cx="388390" cy="388390"/>
          </a:xfrm>
          <a:prstGeom prst="ellipse">
            <a:avLst/>
          </a:prstGeom>
          <a:solidFill>
            <a:srgbClr val="E5D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0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71605E-6 L -1.94444E-6 0.100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38256">
            <a:off x="11093853" y="-1406465"/>
            <a:ext cx="5222621" cy="52422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4064" y="2685945"/>
            <a:ext cx="12112336" cy="4450058"/>
            <a:chOff x="0" y="863879"/>
            <a:chExt cx="15537557" cy="5933411"/>
          </a:xfrm>
        </p:grpSpPr>
        <p:sp>
          <p:nvSpPr>
            <p:cNvPr id="4" name="TextBox 4"/>
            <p:cNvSpPr txBox="1"/>
            <p:nvPr/>
          </p:nvSpPr>
          <p:spPr>
            <a:xfrm>
              <a:off x="0" y="863879"/>
              <a:ext cx="1553755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What is </a:t>
              </a:r>
              <a:r>
                <a:rPr lang="en-US" sz="7499" err="1">
                  <a:solidFill>
                    <a:srgbClr val="64E688"/>
                  </a:solidFill>
                  <a:latin typeface="Heebo Bold Bold"/>
                </a:rPr>
                <a:t>TensorFlow.js</a:t>
              </a:r>
              <a:r>
                <a:rPr lang="en-US" sz="7499">
                  <a:solidFill>
                    <a:srgbClr val="64E688"/>
                  </a:solidFill>
                  <a:latin typeface="Heebo Bold Bold"/>
                </a:rPr>
                <a:t>?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3748061"/>
              <a:ext cx="11678531" cy="1037674"/>
              <a:chOff x="0" y="0"/>
              <a:chExt cx="34095059" cy="30294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4095060" cy="3029453"/>
              </a:xfrm>
              <a:custGeom>
                <a:avLst/>
                <a:gdLst/>
                <a:ahLst/>
                <a:cxnLst/>
                <a:rect l="l" t="t" r="r" b="b"/>
                <a:pathLst>
                  <a:path w="34095060" h="3029453">
                    <a:moveTo>
                      <a:pt x="33970599" y="59690"/>
                    </a:moveTo>
                    <a:cubicBezTo>
                      <a:pt x="34006160" y="59690"/>
                      <a:pt x="34035371" y="88900"/>
                      <a:pt x="34035371" y="124460"/>
                    </a:cubicBezTo>
                    <a:lnTo>
                      <a:pt x="34035371" y="2904993"/>
                    </a:lnTo>
                    <a:cubicBezTo>
                      <a:pt x="34035371" y="2940553"/>
                      <a:pt x="34006160" y="2969763"/>
                      <a:pt x="33970599" y="2969763"/>
                    </a:cubicBezTo>
                    <a:lnTo>
                      <a:pt x="124460" y="2969763"/>
                    </a:lnTo>
                    <a:cubicBezTo>
                      <a:pt x="88900" y="2969763"/>
                      <a:pt x="59690" y="2940553"/>
                      <a:pt x="59690" y="290499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3970599" y="59690"/>
                    </a:lnTo>
                    <a:moveTo>
                      <a:pt x="3397059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04993"/>
                    </a:lnTo>
                    <a:cubicBezTo>
                      <a:pt x="0" y="2973573"/>
                      <a:pt x="55880" y="3029453"/>
                      <a:pt x="124460" y="3029453"/>
                    </a:cubicBezTo>
                    <a:lnTo>
                      <a:pt x="33970599" y="3029453"/>
                    </a:lnTo>
                    <a:cubicBezTo>
                      <a:pt x="34039178" y="3029453"/>
                      <a:pt x="34095060" y="2973573"/>
                      <a:pt x="34095060" y="2904993"/>
                    </a:cubicBezTo>
                    <a:lnTo>
                      <a:pt x="34095060" y="124460"/>
                    </a:lnTo>
                    <a:cubicBezTo>
                      <a:pt x="34095060" y="55880"/>
                      <a:pt x="34039178" y="0"/>
                      <a:pt x="33970599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4000" y="3926962"/>
              <a:ext cx="11089057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JAVASCRIPT IS THE LANGUAGE OF THE WEB.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472141"/>
              <a:ext cx="15537557" cy="1325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500" dirty="0" err="1">
                  <a:solidFill>
                    <a:srgbClr val="FFFFFF"/>
                  </a:solidFill>
                  <a:latin typeface="Heebo Regular"/>
                </a:rPr>
                <a:t>TensorFlow.JS</a:t>
              </a:r>
              <a:r>
                <a:rPr lang="en-US" sz="2500" dirty="0">
                  <a:solidFill>
                    <a:srgbClr val="FFFFFF"/>
                  </a:solidFill>
                  <a:latin typeface="Heebo Regular"/>
                </a:rPr>
                <a:t> facilitates the usage of ML directly </a:t>
              </a:r>
            </a:p>
            <a:p>
              <a:pPr>
                <a:lnSpc>
                  <a:spcPts val="40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Heebo Regular"/>
                </a:rPr>
                <a:t>in the </a:t>
              </a:r>
              <a:r>
                <a:rPr lang="en-US" sz="2500" u="sng" dirty="0">
                  <a:solidFill>
                    <a:srgbClr val="FFFFFF"/>
                  </a:solidFill>
                  <a:latin typeface="Heebo Regular"/>
                </a:rPr>
                <a:t>browser</a:t>
              </a:r>
              <a:r>
                <a:rPr lang="en-US" sz="2500" dirty="0">
                  <a:solidFill>
                    <a:srgbClr val="FFFFFF"/>
                  </a:solidFill>
                  <a:latin typeface="Heebo Regular"/>
                </a:rPr>
                <a:t> (on the client side) or in </a:t>
              </a:r>
              <a:r>
                <a:rPr lang="en-US" sz="2500" u="sng" dirty="0">
                  <a:solidFill>
                    <a:srgbClr val="FFFFFF"/>
                  </a:solidFill>
                  <a:latin typeface="Heebo Regular"/>
                </a:rPr>
                <a:t>NodeJS</a:t>
              </a:r>
              <a:r>
                <a:rPr lang="en-US" sz="2500" dirty="0">
                  <a:solidFill>
                    <a:srgbClr val="FFFFFF"/>
                  </a:solidFill>
                  <a:latin typeface="Heebo Regular"/>
                </a:rPr>
                <a:t> (on the server side)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550716">
            <a:off x="15983983" y="5561797"/>
            <a:ext cx="3615482" cy="32900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3838744" y="6189726"/>
            <a:ext cx="4928314" cy="52921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03919" y="2857500"/>
            <a:ext cx="10624757" cy="3632212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07189" y="1597022"/>
            <a:ext cx="3549227" cy="36449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5479967" y="-294242"/>
            <a:ext cx="1540669" cy="17359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2200" y="3314700"/>
            <a:ext cx="103632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Heebo Bold Bold"/>
              </a:rPr>
              <a:t>Syntactic Differences between </a:t>
            </a:r>
            <a:r>
              <a:rPr lang="en-US" sz="6000">
                <a:solidFill>
                  <a:srgbClr val="64E688"/>
                </a:solidFill>
                <a:latin typeface="Heebo Bold Bold"/>
              </a:rPr>
              <a:t>TensorFlow (</a:t>
            </a:r>
            <a:r>
              <a:rPr lang="en-US" sz="6000" err="1">
                <a:solidFill>
                  <a:srgbClr val="64E688"/>
                </a:solidFill>
                <a:latin typeface="Heebo Bold Bold"/>
              </a:rPr>
              <a:t>Py</a:t>
            </a:r>
            <a:r>
              <a:rPr lang="en-US" sz="6000">
                <a:solidFill>
                  <a:srgbClr val="64E688"/>
                </a:solidFill>
                <a:latin typeface="Heebo Bold Bold"/>
              </a:rPr>
              <a:t>) </a:t>
            </a:r>
          </a:p>
          <a:p>
            <a:r>
              <a:rPr lang="en-US" sz="6000">
                <a:solidFill>
                  <a:srgbClr val="FFFFFF"/>
                </a:solidFill>
                <a:latin typeface="Heebo Bold Bold"/>
              </a:rPr>
              <a:t>&amp; </a:t>
            </a:r>
            <a:r>
              <a:rPr lang="en-US" sz="6000" err="1">
                <a:solidFill>
                  <a:srgbClr val="64E688"/>
                </a:solidFill>
                <a:latin typeface="Heebo Bold Bold"/>
              </a:rPr>
              <a:t>TensorFlow.JS</a:t>
            </a:r>
            <a:endParaRPr lang="en-US" sz="6000">
              <a:solidFill>
                <a:srgbClr val="64E688"/>
              </a:solidFill>
              <a:latin typeface="Heebo Bold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6300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keras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Build and compile model.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 =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keras.Sequential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keras.layers.Dense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(units=1,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input_shape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=[1]))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(optimizer='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loss='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mean_squared_error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Generate some synthetic data for training.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[2], [3], [4]])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[3], [5], [7]])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Train model with fit().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epochs=1000)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Run inference with predict().</a:t>
            </a:r>
            <a:b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print(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model.predict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([[5]])))</a:t>
            </a:r>
            <a:endParaRPr lang="en-US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  <a:p>
            <a:pPr>
              <a:lnSpc>
                <a:spcPct val="120000"/>
              </a:lnSpc>
            </a:pPr>
            <a:endParaRPr lang="en-US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596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20000"/>
              </a:lnSpc>
            </a:pP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Build and compile model.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model =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tf.sequential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tf.layers.dense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({units: 1,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inputShape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[1]}));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({optimizer: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meanSquaredError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Generate some synthetic data for training.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[2], [3], [4]],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[3], [5], [7]],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Train model with fit().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await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{epochs: 1000});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Run inference with predict().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model.predict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(tf.tensor2d([[5]], [1, 1])).print();</a:t>
            </a:r>
            <a:endParaRPr lang="en-US" sz="18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6982EBF4-9693-5006-F1D2-B44BC9238C9A}"/>
              </a:ext>
            </a:extLst>
          </p:cNvPr>
          <p:cNvSpPr/>
          <p:nvPr/>
        </p:nvSpPr>
        <p:spPr>
          <a:xfrm>
            <a:off x="990600" y="43815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632B739D-839E-1AC1-B033-66C9D72D2A5B}"/>
              </a:ext>
            </a:extLst>
          </p:cNvPr>
          <p:cNvSpPr/>
          <p:nvPr/>
        </p:nvSpPr>
        <p:spPr>
          <a:xfrm>
            <a:off x="990600" y="6057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704146F5-D479-BF35-D0A3-D35EA69F3BC0}"/>
              </a:ext>
            </a:extLst>
          </p:cNvPr>
          <p:cNvSpPr/>
          <p:nvPr/>
        </p:nvSpPr>
        <p:spPr>
          <a:xfrm>
            <a:off x="990600" y="73533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F3F3FD3D-C6C8-7CFF-3AD7-DD40CF3B73B5}"/>
              </a:ext>
            </a:extLst>
          </p:cNvPr>
          <p:cNvSpPr/>
          <p:nvPr/>
        </p:nvSpPr>
        <p:spPr>
          <a:xfrm>
            <a:off x="990600" y="8343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242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164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982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7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3641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Build and compile model.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keras.Sequential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keras.layers.Dense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(units=1,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input_shape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=[1]))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(optimizer='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mean_squared_error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2976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20000"/>
              </a:lnSpc>
            </a:pP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Build and compile model.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model =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tf.sequential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tf.layers.dense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({units: 1,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inputShape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[1]}));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({optimizer: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meanSquaredError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18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6982EBF4-9693-5006-F1D2-B44BC9238C9A}"/>
              </a:ext>
            </a:extLst>
          </p:cNvPr>
          <p:cNvSpPr/>
          <p:nvPr/>
        </p:nvSpPr>
        <p:spPr>
          <a:xfrm>
            <a:off x="990600" y="43815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472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07866" y="5740993"/>
            <a:ext cx="3753274" cy="34436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121690">
            <a:off x="-1125563" y="6473789"/>
            <a:ext cx="5448196" cy="5019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AA4B73-290B-DC3C-11B4-8ABEAD2C0A61}"/>
              </a:ext>
            </a:extLst>
          </p:cNvPr>
          <p:cNvGrpSpPr/>
          <p:nvPr/>
        </p:nvGrpSpPr>
        <p:grpSpPr>
          <a:xfrm>
            <a:off x="1388736" y="2300366"/>
            <a:ext cx="9263993" cy="4879966"/>
            <a:chOff x="3912224" y="2300366"/>
            <a:chExt cx="9263993" cy="4879966"/>
          </a:xfrm>
        </p:grpSpPr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19D53B9-D468-8BC8-4612-2B641100E75C}"/>
                </a:ext>
              </a:extLst>
            </p:cNvPr>
            <p:cNvSpPr txBox="1"/>
            <p:nvPr/>
          </p:nvSpPr>
          <p:spPr>
            <a:xfrm>
              <a:off x="3912224" y="2300366"/>
              <a:ext cx="9055773" cy="419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latin typeface="Heebo Regular"/>
                </a:rPr>
                <a:t>WOOCLAP</a:t>
              </a:r>
              <a:endParaRPr lang="en-US" sz="2400" spc="228" dirty="0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032E73D-259C-91AA-DE4D-E04603E9A5A0}"/>
                </a:ext>
              </a:extLst>
            </p:cNvPr>
            <p:cNvSpPr txBox="1"/>
            <p:nvPr/>
          </p:nvSpPr>
          <p:spPr>
            <a:xfrm>
              <a:off x="3968783" y="6712896"/>
              <a:ext cx="9207434" cy="46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 dirty="0" err="1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wooclap.com</a:t>
              </a:r>
              <a:r>
                <a:rPr lang="en-US" sz="2650" dirty="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/MLDAWEB </a:t>
              </a:r>
              <a:endParaRPr lang="en-US" dirty="0"/>
            </a:p>
          </p:txBody>
        </p:sp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9259DF02-8A5E-3521-20F1-54B102551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2933076"/>
              <a:ext cx="3276600" cy="3460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5D0FF5-2A66-87C8-0782-9BA5D72B4857}"/>
              </a:ext>
            </a:extLst>
          </p:cNvPr>
          <p:cNvGrpSpPr/>
          <p:nvPr/>
        </p:nvGrpSpPr>
        <p:grpSpPr>
          <a:xfrm>
            <a:off x="7186878" y="2286216"/>
            <a:ext cx="9207434" cy="5340392"/>
            <a:chOff x="7186878" y="2286216"/>
            <a:chExt cx="9207434" cy="5340392"/>
          </a:xfrm>
        </p:grpSpPr>
        <p:pic>
          <p:nvPicPr>
            <p:cNvPr id="11" name="Picture 10" descr="Qr code&#10;&#10;Description automatically generated">
              <a:extLst>
                <a:ext uri="{FF2B5EF4-FFF2-40B4-BE49-F238E27FC236}">
                  <a16:creationId xmlns:a16="http://schemas.microsoft.com/office/drawing/2014/main" id="{0BC17DAE-16CB-6023-900B-CB81C81B2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5" r="3630" b="7334"/>
            <a:stretch/>
          </p:blipFill>
          <p:spPr>
            <a:xfrm>
              <a:off x="10068782" y="2886012"/>
              <a:ext cx="3443628" cy="3530558"/>
            </a:xfrm>
            <a:prstGeom prst="rect">
              <a:avLst/>
            </a:prstGeom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0D62FC41-4520-8C4F-C647-F4A135AB4815}"/>
                </a:ext>
              </a:extLst>
            </p:cNvPr>
            <p:cNvSpPr txBox="1"/>
            <p:nvPr/>
          </p:nvSpPr>
          <p:spPr>
            <a:xfrm>
              <a:off x="7262709" y="2286216"/>
              <a:ext cx="9055773" cy="419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latin typeface="Heebo Regular"/>
                </a:rPr>
                <a:t>GITHUB REPOSITORY</a:t>
              </a:r>
              <a:endParaRPr lang="en-US" sz="2400" spc="228" dirty="0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96D05B34-5787-506A-5F45-400926643652}"/>
                </a:ext>
              </a:extLst>
            </p:cNvPr>
            <p:cNvSpPr txBox="1"/>
            <p:nvPr/>
          </p:nvSpPr>
          <p:spPr>
            <a:xfrm>
              <a:off x="7186878" y="6712896"/>
              <a:ext cx="9207434" cy="91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 dirty="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github.com/nghochi123/</a:t>
              </a:r>
              <a:r>
                <a:rPr lang="en-US" sz="2650" dirty="0" err="1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MLDA_Web.git</a:t>
              </a:r>
              <a:r>
                <a:rPr lang="en-US" sz="2650" dirty="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 </a:t>
              </a:r>
            </a:p>
            <a:p>
              <a:pPr algn="ctr">
                <a:lnSpc>
                  <a:spcPts val="3779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94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4638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Build and compile model.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keras.Sequential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keras.layers.Dense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(units=1,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input_shape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=[1]))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(optimizer='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mean_squared_error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Generate some synthetic data for training.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[2], [3], [4]])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[3], [5], [7]])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4638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20000"/>
              </a:lnSpc>
            </a:pP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Build and compile model.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model =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tf.sequential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tf.layers.dense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({units: 1,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inputShape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[1]}));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({optimizer: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meanSquaredError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Generate some synthetic data for training.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[2], [3], [4]],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[3], [5], [7]],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18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6982EBF4-9693-5006-F1D2-B44BC9238C9A}"/>
              </a:ext>
            </a:extLst>
          </p:cNvPr>
          <p:cNvSpPr/>
          <p:nvPr/>
        </p:nvSpPr>
        <p:spPr>
          <a:xfrm>
            <a:off x="990600" y="43815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632B739D-839E-1AC1-B033-66C9D72D2A5B}"/>
              </a:ext>
            </a:extLst>
          </p:cNvPr>
          <p:cNvSpPr/>
          <p:nvPr/>
        </p:nvSpPr>
        <p:spPr>
          <a:xfrm>
            <a:off x="990600" y="6057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63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596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Build and compile model.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keras.Sequential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keras.layers.Dense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(units=1,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input_shape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=[1]))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(optimizer='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mean_squared_error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Generate some synthetic data for training.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[2], [3], [4]])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[3], [5], [7]])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Train model with fit().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epochs=1000)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563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20000"/>
              </a:lnSpc>
            </a:pP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Build and compile model.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model =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tf.sequential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tf.layers.dense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({units: 1,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inputShape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[1]}));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({optimizer: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meanSquaredError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Generate some synthetic data for training.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[2], [3], [4]],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[3], [5], [7]],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Train model with fit().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await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{epochs: 1000});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18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6982EBF4-9693-5006-F1D2-B44BC9238C9A}"/>
              </a:ext>
            </a:extLst>
          </p:cNvPr>
          <p:cNvSpPr/>
          <p:nvPr/>
        </p:nvSpPr>
        <p:spPr>
          <a:xfrm>
            <a:off x="990600" y="43815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632B739D-839E-1AC1-B033-66C9D72D2A5B}"/>
              </a:ext>
            </a:extLst>
          </p:cNvPr>
          <p:cNvSpPr/>
          <p:nvPr/>
        </p:nvSpPr>
        <p:spPr>
          <a:xfrm>
            <a:off x="990600" y="6057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704146F5-D479-BF35-D0A3-D35EA69F3BC0}"/>
              </a:ext>
            </a:extLst>
          </p:cNvPr>
          <p:cNvSpPr/>
          <p:nvPr/>
        </p:nvSpPr>
        <p:spPr>
          <a:xfrm>
            <a:off x="990600" y="73533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9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8787741" y="7640924"/>
            <a:ext cx="4928314" cy="529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6600" y="387926"/>
            <a:ext cx="1992843" cy="20465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4241065" y="543227"/>
            <a:ext cx="1540669" cy="1735965"/>
          </a:xfrm>
          <a:prstGeom prst="rect">
            <a:avLst/>
          </a:prstGeom>
        </p:spPr>
      </p:pic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FBA06760-EE13-E7D7-36FF-00F1F854C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1"/>
          <a:stretch/>
        </p:blipFill>
        <p:spPr bwMode="auto">
          <a:xfrm>
            <a:off x="10025741" y="473272"/>
            <a:ext cx="8069298" cy="2672955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6D769B-C075-9A6F-E3AC-AB043B5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1461094" cy="1562100"/>
          </a:xfrm>
          <a:prstGeom prst="rect">
            <a:avLst/>
          </a:prstGeom>
          <a:noFill/>
          <a:effectLst>
            <a:glow rad="1270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9CFE66A-C2F7-A60A-032E-1B68D6656DAE}"/>
              </a:ext>
            </a:extLst>
          </p:cNvPr>
          <p:cNvSpPr txBox="1"/>
          <p:nvPr/>
        </p:nvSpPr>
        <p:spPr>
          <a:xfrm>
            <a:off x="990600" y="3231572"/>
            <a:ext cx="8001000" cy="6300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Python: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from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numpy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as np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Build and compile model.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keras.Sequential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keras.layers.Dense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(units=1,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input_shape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=[1]))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(optimizer='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loss='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mean_squared_error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Generate some synthetic data for training.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[2], [3], [4]])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([[1], [3], [5], [7]])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Train model with fit().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epochs=1000)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Run inference with predict().</a:t>
            </a:r>
            <a:b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model.predict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dirty="0" err="1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np.array</a:t>
            </a:r>
            <a:r>
              <a:rPr lang="en-SG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([[5]])))</a:t>
            </a: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2013930-14C3-ABCF-D688-BB71EBE8AF36}"/>
              </a:ext>
            </a:extLst>
          </p:cNvPr>
          <p:cNvSpPr txBox="1"/>
          <p:nvPr/>
        </p:nvSpPr>
        <p:spPr>
          <a:xfrm>
            <a:off x="9560641" y="3235035"/>
            <a:ext cx="8534398" cy="596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JavaScript: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* as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from '@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tensorflow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tfjs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’;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SG" sz="1800">
              <a:solidFill>
                <a:schemeClr val="bg1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20000"/>
              </a:lnSpc>
            </a:pP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Build and compile model.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model =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tf.sequential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model.add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tf.layers.dense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({units: 1,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inputShape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[1]}));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model.compile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({optimizer: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sgd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', loss: '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meanSquaredError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'});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Generate some synthetic data for training.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[2], [3], [4]],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tf.tensor2d([[1], [3], [5], [7]], [4, 1]);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Train model with fit().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await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model.fit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xs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ys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{epochs: 1000});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// Run inference with predict().</a:t>
            </a:r>
            <a:b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SG" sz="1800" err="1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model.predict</a:t>
            </a:r>
            <a:r>
              <a:rPr lang="en-SG" sz="1800">
                <a:solidFill>
                  <a:schemeClr val="bg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(tf.tensor2d([[5]], [1, 1])).print();</a:t>
            </a:r>
            <a:endParaRPr lang="en-US" sz="18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Roboto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6982EBF4-9693-5006-F1D2-B44BC9238C9A}"/>
              </a:ext>
            </a:extLst>
          </p:cNvPr>
          <p:cNvSpPr/>
          <p:nvPr/>
        </p:nvSpPr>
        <p:spPr>
          <a:xfrm>
            <a:off x="990600" y="43815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632B739D-839E-1AC1-B033-66C9D72D2A5B}"/>
              </a:ext>
            </a:extLst>
          </p:cNvPr>
          <p:cNvSpPr/>
          <p:nvPr/>
        </p:nvSpPr>
        <p:spPr>
          <a:xfrm>
            <a:off x="990600" y="6057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2">
            <a:extLst>
              <a:ext uri="{FF2B5EF4-FFF2-40B4-BE49-F238E27FC236}">
                <a16:creationId xmlns:a16="http://schemas.microsoft.com/office/drawing/2014/main" id="{704146F5-D479-BF35-D0A3-D35EA69F3BC0}"/>
              </a:ext>
            </a:extLst>
          </p:cNvPr>
          <p:cNvSpPr/>
          <p:nvPr/>
        </p:nvSpPr>
        <p:spPr>
          <a:xfrm>
            <a:off x="990600" y="73533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F3F3FD3D-C6C8-7CFF-3AD7-DD40CF3B73B5}"/>
              </a:ext>
            </a:extLst>
          </p:cNvPr>
          <p:cNvSpPr/>
          <p:nvPr/>
        </p:nvSpPr>
        <p:spPr>
          <a:xfrm>
            <a:off x="990600" y="8343900"/>
            <a:ext cx="166878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864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82434" y="1622996"/>
            <a:ext cx="2670030" cy="2449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3686175"/>
            <a:ext cx="1137994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64E688"/>
                </a:solidFill>
                <a:latin typeface="Heebo Bold Bold"/>
              </a:rPr>
              <a:t>Building our first ML model on the frontend!</a:t>
            </a:r>
            <a:endParaRPr lang="en-US" sz="6400">
              <a:solidFill>
                <a:srgbClr val="FFFFFF"/>
              </a:solidFill>
              <a:latin typeface="Heebo Bol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526024">
            <a:off x="1326982" y="5400203"/>
            <a:ext cx="3068369" cy="3281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6A202-79CC-0A03-0C0E-E7E91DBA0CCE}"/>
              </a:ext>
            </a:extLst>
          </p:cNvPr>
          <p:cNvSpPr txBox="1"/>
          <p:nvPr/>
        </p:nvSpPr>
        <p:spPr>
          <a:xfrm>
            <a:off x="3340112" y="6369971"/>
            <a:ext cx="11607776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SG" sz="2799">
                <a:solidFill>
                  <a:srgbClr val="FFFFFF"/>
                </a:solidFill>
                <a:latin typeface="Heebo Regular"/>
              </a:rPr>
              <a:t>https://</a:t>
            </a:r>
            <a:r>
              <a:rPr lang="en-SG" sz="2799" err="1">
                <a:solidFill>
                  <a:srgbClr val="FFFFFF"/>
                </a:solidFill>
                <a:latin typeface="Heebo Regular"/>
              </a:rPr>
              <a:t>codepen.io</a:t>
            </a:r>
            <a:r>
              <a:rPr lang="en-SG" sz="2799">
                <a:solidFill>
                  <a:srgbClr val="FFFFFF"/>
                </a:solidFill>
                <a:latin typeface="Heebo Regular"/>
              </a:rPr>
              <a:t>/subscribe-</a:t>
            </a:r>
            <a:r>
              <a:rPr lang="en-SG" sz="2799" err="1">
                <a:solidFill>
                  <a:srgbClr val="FFFFFF"/>
                </a:solidFill>
                <a:latin typeface="Heebo Regular"/>
              </a:rPr>
              <a:t>huixiang</a:t>
            </a:r>
            <a:r>
              <a:rPr lang="en-SG" sz="2799">
                <a:solidFill>
                  <a:srgbClr val="FFFFFF"/>
                </a:solidFill>
                <a:latin typeface="Heebo Regular"/>
              </a:rPr>
              <a:t>/pen/</a:t>
            </a:r>
            <a:r>
              <a:rPr lang="en-SG" sz="2799" err="1">
                <a:solidFill>
                  <a:srgbClr val="FFFFFF"/>
                </a:solidFill>
                <a:latin typeface="Heebo Regular"/>
              </a:rPr>
              <a:t>zYjJoNN</a:t>
            </a:r>
            <a:endParaRPr lang="en-US" sz="2799">
              <a:solidFill>
                <a:srgbClr val="FFFFFF"/>
              </a:solidFill>
              <a:latin typeface="Heebo Regular"/>
              <a:sym typeface="Roboto"/>
            </a:endParaRP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eebo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82433" y="527527"/>
            <a:ext cx="2670030" cy="2449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70551" y="1622996"/>
            <a:ext cx="13146897" cy="7863904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2192198"/>
            <a:ext cx="1137994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64E688"/>
                </a:solidFill>
                <a:latin typeface="Heebo Bold Bold"/>
              </a:rPr>
              <a:t>Deeper dive into NodeJS &amp; </a:t>
            </a:r>
            <a:r>
              <a:rPr lang="en-US" sz="6400" err="1">
                <a:solidFill>
                  <a:srgbClr val="64E688"/>
                </a:solidFill>
                <a:latin typeface="Heebo Bold Bold"/>
              </a:rPr>
              <a:t>Tensorflow</a:t>
            </a:r>
            <a:r>
              <a:rPr lang="en-US" sz="6400">
                <a:solidFill>
                  <a:srgbClr val="64E688"/>
                </a:solidFill>
                <a:latin typeface="Heebo Bold Bold"/>
              </a:rPr>
              <a:t> </a:t>
            </a:r>
            <a:endParaRPr lang="en-US" sz="6400">
              <a:solidFill>
                <a:srgbClr val="FFFFFF"/>
              </a:solidFill>
              <a:latin typeface="Heebo Bol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526024">
            <a:off x="1036367" y="7118155"/>
            <a:ext cx="3068369" cy="32816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1060FD-DA9A-994D-7E96-24584567BB75}"/>
              </a:ext>
            </a:extLst>
          </p:cNvPr>
          <p:cNvGrpSpPr/>
          <p:nvPr/>
        </p:nvGrpSpPr>
        <p:grpSpPr>
          <a:xfrm>
            <a:off x="3250203" y="4602352"/>
            <a:ext cx="11787591" cy="4156642"/>
            <a:chOff x="3250203" y="4602352"/>
            <a:chExt cx="11787591" cy="41566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26A202-79CC-0A03-0C0E-E7E91DBA0CCE}"/>
                </a:ext>
              </a:extLst>
            </p:cNvPr>
            <p:cNvSpPr txBox="1"/>
            <p:nvPr/>
          </p:nvSpPr>
          <p:spPr>
            <a:xfrm>
              <a:off x="3250203" y="4602352"/>
              <a:ext cx="11787591" cy="14830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Heebo Regular"/>
                  <a:sym typeface="Roboto"/>
                </a:rPr>
                <a:t>Endpoint: </a:t>
              </a:r>
              <a:r>
                <a:rPr lang="en-US" sz="2799" dirty="0">
                  <a:solidFill>
                    <a:srgbClr val="FFFFFF"/>
                  </a:solidFill>
                  <a:latin typeface="Heebo Regular"/>
                  <a:sym typeface="Robot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https://TensorflowJS-Node.chayhuixiang.repl.co</a:t>
              </a:r>
              <a:r>
                <a:rPr lang="en-US" sz="2799" u="sng" dirty="0">
                  <a:solidFill>
                    <a:srgbClr val="FFFFFF"/>
                  </a:solidFill>
                  <a:latin typeface="Heebo Regular"/>
                  <a:sym typeface="Roboto"/>
                </a:rPr>
                <a:t>/predict</a:t>
              </a:r>
              <a:r>
                <a:rPr lang="en-US" sz="2799" dirty="0">
                  <a:solidFill>
                    <a:srgbClr val="FFFFFF"/>
                  </a:solidFill>
                  <a:latin typeface="Heebo Regular"/>
                  <a:sym typeface="Roboto"/>
                </a:rPr>
                <a:t> (POST)</a:t>
              </a:r>
            </a:p>
            <a:p>
              <a:pPr algn="ctr">
                <a:lnSpc>
                  <a:spcPts val="3919"/>
                </a:lnSpc>
              </a:pPr>
              <a:endParaRPr lang="en-US" sz="2799" dirty="0">
                <a:solidFill>
                  <a:srgbClr val="FFFFFF"/>
                </a:solidFill>
                <a:latin typeface="Heebo Regular"/>
                <a:sym typeface="Roboto"/>
              </a:endParaRPr>
            </a:p>
            <a:p>
              <a:pPr algn="ctr">
                <a:lnSpc>
                  <a:spcPts val="3919"/>
                </a:lnSpc>
              </a:pPr>
              <a:endParaRPr lang="en-US" sz="2799" dirty="0">
                <a:solidFill>
                  <a:srgbClr val="FFFFFF"/>
                </a:solidFill>
                <a:latin typeface="Heebo Regular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7260A-69CE-36C5-930B-1F3D34844A3D}"/>
                </a:ext>
              </a:extLst>
            </p:cNvPr>
            <p:cNvCxnSpPr/>
            <p:nvPr/>
          </p:nvCxnSpPr>
          <p:spPr>
            <a:xfrm>
              <a:off x="9143999" y="5554948"/>
              <a:ext cx="0" cy="3204046"/>
            </a:xfrm>
            <a:prstGeom prst="line">
              <a:avLst/>
            </a:prstGeom>
            <a:ln w="3175">
              <a:solidFill>
                <a:srgbClr val="64E6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E5EB3ED4-81BE-F5BC-CB12-B932DB852C44}"/>
                </a:ext>
              </a:extLst>
            </p:cNvPr>
            <p:cNvGrpSpPr/>
            <p:nvPr/>
          </p:nvGrpSpPr>
          <p:grpSpPr>
            <a:xfrm>
              <a:off x="3568479" y="6085450"/>
              <a:ext cx="4805960" cy="2084702"/>
              <a:chOff x="0" y="-57150"/>
              <a:chExt cx="4654877" cy="2779602"/>
            </a:xfrm>
          </p:grpSpPr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82BFF83C-F336-35D0-A5F0-AD77654D5113}"/>
                  </a:ext>
                </a:extLst>
              </p:cNvPr>
              <p:cNvSpPr txBox="1"/>
              <p:nvPr/>
            </p:nvSpPr>
            <p:spPr>
              <a:xfrm>
                <a:off x="21023" y="-57150"/>
                <a:ext cx="4633854" cy="64376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Heebo Regular Bold"/>
                  </a:rPr>
                  <a:t>Request Body (JSON)</a:t>
                </a:r>
              </a:p>
            </p:txBody>
          </p:sp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0E45B6CE-8249-FE10-A0D1-B16A7AEC3A88}"/>
                  </a:ext>
                </a:extLst>
              </p:cNvPr>
              <p:cNvSpPr txBox="1"/>
              <p:nvPr/>
            </p:nvSpPr>
            <p:spPr>
              <a:xfrm>
                <a:off x="10511" y="1209217"/>
                <a:ext cx="4633854" cy="15132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{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    “</a:t>
                </a:r>
                <a:r>
                  <a:rPr lang="en-US" sz="2000" err="1">
                    <a:solidFill>
                      <a:srgbClr val="FFFFFF"/>
                    </a:solidFill>
                    <a:latin typeface="Heebo Regular"/>
                  </a:rPr>
                  <a:t>val</a:t>
                </a: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”: 1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}</a:t>
                </a:r>
              </a:p>
            </p:txBody>
          </p:sp>
          <p:sp>
            <p:nvSpPr>
              <p:cNvPr id="14" name="AutoShape 17">
                <a:extLst>
                  <a:ext uri="{FF2B5EF4-FFF2-40B4-BE49-F238E27FC236}">
                    <a16:creationId xmlns:a16="http://schemas.microsoft.com/office/drawing/2014/main" id="{5437D315-8331-C8B1-02F4-8E36AFC1FA63}"/>
                  </a:ext>
                </a:extLst>
              </p:cNvPr>
              <p:cNvSpPr/>
              <p:nvPr/>
            </p:nvSpPr>
            <p:spPr>
              <a:xfrm>
                <a:off x="0" y="804720"/>
                <a:ext cx="4654877" cy="0"/>
              </a:xfrm>
              <a:prstGeom prst="line">
                <a:avLst/>
              </a:prstGeom>
              <a:ln w="25400" cap="rnd">
                <a:solidFill>
                  <a:srgbClr val="64E688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6B503ED7-081C-F657-F6EE-BA71CFCC2141}"/>
                </a:ext>
              </a:extLst>
            </p:cNvPr>
            <p:cNvGrpSpPr/>
            <p:nvPr/>
          </p:nvGrpSpPr>
          <p:grpSpPr>
            <a:xfrm>
              <a:off x="9753600" y="6085450"/>
              <a:ext cx="4805960" cy="2084702"/>
              <a:chOff x="0" y="-57150"/>
              <a:chExt cx="4654877" cy="2779602"/>
            </a:xfrm>
          </p:grpSpPr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5A1669C-E261-E921-1B14-41D222E2F499}"/>
                  </a:ext>
                </a:extLst>
              </p:cNvPr>
              <p:cNvSpPr txBox="1"/>
              <p:nvPr/>
            </p:nvSpPr>
            <p:spPr>
              <a:xfrm>
                <a:off x="21023" y="-57150"/>
                <a:ext cx="4633854" cy="64376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19"/>
                  </a:lnSpc>
                </a:pPr>
                <a:r>
                  <a:rPr lang="en-US" sz="2799">
                    <a:solidFill>
                      <a:srgbClr val="FFFFFF"/>
                    </a:solidFill>
                    <a:latin typeface="Heebo Regular Bold"/>
                  </a:rPr>
                  <a:t>Request Response (JSON)</a:t>
                </a:r>
              </a:p>
            </p:txBody>
          </p:sp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116EC378-302C-7953-DEDF-3C48D49B8B03}"/>
                  </a:ext>
                </a:extLst>
              </p:cNvPr>
              <p:cNvSpPr txBox="1"/>
              <p:nvPr/>
            </p:nvSpPr>
            <p:spPr>
              <a:xfrm>
                <a:off x="10511" y="1209217"/>
                <a:ext cx="4633854" cy="15132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{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    “prediction”: 1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Heebo Regular"/>
                  </a:rPr>
                  <a:t>}</a:t>
                </a:r>
              </a:p>
            </p:txBody>
          </p:sp>
          <p:sp>
            <p:nvSpPr>
              <p:cNvPr id="18" name="AutoShape 17">
                <a:extLst>
                  <a:ext uri="{FF2B5EF4-FFF2-40B4-BE49-F238E27FC236}">
                    <a16:creationId xmlns:a16="http://schemas.microsoft.com/office/drawing/2014/main" id="{2C0626E2-50CB-FBA7-2427-08F85CE50AB3}"/>
                  </a:ext>
                </a:extLst>
              </p:cNvPr>
              <p:cNvSpPr/>
              <p:nvPr/>
            </p:nvSpPr>
            <p:spPr>
              <a:xfrm>
                <a:off x="0" y="804720"/>
                <a:ext cx="4654877" cy="0"/>
              </a:xfrm>
              <a:prstGeom prst="line">
                <a:avLst/>
              </a:prstGeom>
              <a:ln w="25400" cap="rnd">
                <a:solidFill>
                  <a:srgbClr val="64E688"/>
                </a:solidFill>
                <a:prstDash val="solid"/>
                <a:headEnd type="none" w="sm" len="sm"/>
                <a:tailEnd type="none" w="sm" len="sm"/>
              </a:ln>
            </p:spPr>
          </p:sp>
        </p:grp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25FEBDE4-10E7-E8E3-2B2F-E1EE4E6C961B}"/>
              </a:ext>
            </a:extLst>
          </p:cNvPr>
          <p:cNvSpPr txBox="1"/>
          <p:nvPr/>
        </p:nvSpPr>
        <p:spPr>
          <a:xfrm rot="21141435">
            <a:off x="1516023" y="1331518"/>
            <a:ext cx="1014949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err="1">
                <a:solidFill>
                  <a:srgbClr val="FFFFFF"/>
                </a:solidFill>
                <a:latin typeface="Heebo Regular"/>
              </a:rPr>
              <a:t>tfjs</a:t>
            </a:r>
            <a:endParaRPr lang="en-US" sz="28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802291A-C93E-2C58-10CC-D9AA9D3AAEED}"/>
              </a:ext>
            </a:extLst>
          </p:cNvPr>
          <p:cNvSpPr txBox="1"/>
          <p:nvPr/>
        </p:nvSpPr>
        <p:spPr>
          <a:xfrm rot="21141435">
            <a:off x="2413190" y="1100421"/>
            <a:ext cx="192597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dirty="0" err="1">
                <a:solidFill>
                  <a:srgbClr val="FFFFFF"/>
                </a:solidFill>
                <a:latin typeface="Heebo Regular"/>
              </a:rPr>
              <a:t>tfjs</a:t>
            </a:r>
            <a:r>
              <a:rPr lang="en-US" sz="2800" dirty="0">
                <a:solidFill>
                  <a:srgbClr val="FFFFFF"/>
                </a:solidFill>
                <a:latin typeface="Heebo Regular"/>
              </a:rPr>
              <a:t>-node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437831-8DE7-2F23-A42D-92B7362A96FB}"/>
                  </a:ext>
                </a:extLst>
              </p14:cNvPr>
              <p14:cNvContentPartPr/>
              <p14:nvPr/>
            </p14:nvContentPartPr>
            <p14:xfrm>
              <a:off x="1472051" y="1365447"/>
              <a:ext cx="569880" cy="36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437831-8DE7-2F23-A42D-92B7362A9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051" y="1356447"/>
                <a:ext cx="587520" cy="3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09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82433" y="527527"/>
            <a:ext cx="2670030" cy="2449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70551" y="1622996"/>
            <a:ext cx="13146897" cy="7863904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1989830"/>
            <a:ext cx="1137994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64E688"/>
                </a:solidFill>
                <a:latin typeface="Heebo Bold Bold"/>
              </a:rPr>
              <a:t>Converting Pre-built models from Python to JS</a:t>
            </a:r>
            <a:endParaRPr lang="en-US" sz="6400" dirty="0">
              <a:solidFill>
                <a:srgbClr val="FFFFFF"/>
              </a:solidFill>
              <a:latin typeface="Heebo Bold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526024">
            <a:off x="1036367" y="7118155"/>
            <a:ext cx="3068369" cy="3281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6A202-79CC-0A03-0C0E-E7E91DBA0CCE}"/>
              </a:ext>
            </a:extLst>
          </p:cNvPr>
          <p:cNvSpPr txBox="1"/>
          <p:nvPr/>
        </p:nvSpPr>
        <p:spPr>
          <a:xfrm>
            <a:off x="2570551" y="3918934"/>
            <a:ext cx="13146897" cy="146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  <a:sym typeface="Roboto"/>
              </a:rPr>
              <a:t>Model Building: </a:t>
            </a:r>
            <a:r>
              <a:rPr lang="en-SG" sz="2400" u="sng" dirty="0">
                <a:solidFill>
                  <a:srgbClr val="FFFFFF"/>
                </a:solidFill>
                <a:latin typeface="Heebo Regular"/>
              </a:rPr>
              <a:t>https://</a:t>
            </a:r>
            <a:r>
              <a:rPr lang="en-SG" sz="2400" u="sng" dirty="0" err="1">
                <a:solidFill>
                  <a:srgbClr val="FFFFFF"/>
                </a:solidFill>
                <a:latin typeface="Heebo Regular"/>
              </a:rPr>
              <a:t>tinyurl.com</a:t>
            </a:r>
            <a:r>
              <a:rPr lang="en-SG" sz="2400" u="sng" dirty="0">
                <a:solidFill>
                  <a:srgbClr val="FFFFFF"/>
                </a:solidFill>
                <a:latin typeface="Heebo Regular"/>
              </a:rPr>
              <a:t>/2p92dnuy </a:t>
            </a:r>
            <a:endParaRPr lang="en-US" sz="2400" u="sng" dirty="0">
              <a:solidFill>
                <a:srgbClr val="FFFFFF"/>
              </a:solidFill>
              <a:latin typeface="Heebo Regular"/>
              <a:sym typeface="Roboto"/>
            </a:endParaRPr>
          </a:p>
          <a:p>
            <a:pPr algn="ctr">
              <a:lnSpc>
                <a:spcPts val="391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  <a:sym typeface="Roboto"/>
              </a:rPr>
              <a:t>App Sandbox: </a:t>
            </a:r>
            <a:r>
              <a:rPr lang="en-US" sz="2400" dirty="0">
                <a:solidFill>
                  <a:srgbClr val="FFFFFF"/>
                </a:solidFill>
                <a:latin typeface="Heebo 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https://codesandbox.io/s/thirsty-currying-dkwzq2</a:t>
            </a:r>
            <a:endParaRPr lang="en-US" sz="2400" dirty="0">
              <a:solidFill>
                <a:srgbClr val="FFFFFF"/>
              </a:solidFill>
              <a:latin typeface="Heebo Regular"/>
            </a:endParaRPr>
          </a:p>
          <a:p>
            <a:pPr algn="ctr">
              <a:lnSpc>
                <a:spcPts val="391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  <a:sym typeface="Roboto"/>
              </a:rPr>
              <a:t>Deployed App: </a:t>
            </a:r>
            <a:r>
              <a:rPr lang="en-US" sz="2400" u="sng" dirty="0">
                <a:solidFill>
                  <a:srgbClr val="FFFFFF"/>
                </a:solidFill>
                <a:latin typeface="Heebo Regular"/>
                <a:sym typeface="Roboto"/>
              </a:rPr>
              <a:t>https://dkwzq2.csb.app/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5FEBDE4-10E7-E8E3-2B2F-E1EE4E6C961B}"/>
              </a:ext>
            </a:extLst>
          </p:cNvPr>
          <p:cNvSpPr txBox="1"/>
          <p:nvPr/>
        </p:nvSpPr>
        <p:spPr>
          <a:xfrm rot="21141435">
            <a:off x="1516023" y="1331518"/>
            <a:ext cx="1014949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err="1">
                <a:solidFill>
                  <a:srgbClr val="FFFFFF"/>
                </a:solidFill>
                <a:latin typeface="Heebo Regular"/>
              </a:rPr>
              <a:t>tfjs</a:t>
            </a:r>
            <a:endParaRPr lang="en-US" sz="280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802291A-C93E-2C58-10CC-D9AA9D3AAEED}"/>
              </a:ext>
            </a:extLst>
          </p:cNvPr>
          <p:cNvSpPr txBox="1"/>
          <p:nvPr/>
        </p:nvSpPr>
        <p:spPr>
          <a:xfrm rot="21141435">
            <a:off x="2413190" y="1100421"/>
            <a:ext cx="192597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err="1">
                <a:solidFill>
                  <a:srgbClr val="FFFFFF"/>
                </a:solidFill>
                <a:latin typeface="Heebo Regular"/>
              </a:rPr>
              <a:t>tfjs</a:t>
            </a:r>
            <a:r>
              <a:rPr lang="en-US" sz="2800">
                <a:solidFill>
                  <a:srgbClr val="FFFFFF"/>
                </a:solidFill>
                <a:latin typeface="Heebo Regular"/>
              </a:rPr>
              <a:t>-node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742A9E-CF4A-5A92-62FD-EEA66B787E4A}"/>
                  </a:ext>
                </a:extLst>
              </p14:cNvPr>
              <p14:cNvContentPartPr/>
              <p14:nvPr/>
            </p14:nvContentPartPr>
            <p14:xfrm>
              <a:off x="1472051" y="1365447"/>
              <a:ext cx="569880" cy="36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742A9E-CF4A-5A92-62FD-EEA66B787E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3051" y="1356447"/>
                <a:ext cx="587520" cy="381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B14F7F-4325-EF43-F290-8A9753CCC578}"/>
              </a:ext>
            </a:extLst>
          </p:cNvPr>
          <p:cNvSpPr txBox="1"/>
          <p:nvPr/>
        </p:nvSpPr>
        <p:spPr>
          <a:xfrm>
            <a:off x="4038600" y="5597478"/>
            <a:ext cx="8686801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# Inside Python</a:t>
            </a:r>
          </a:p>
          <a:p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model.save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(“my_model.h5”)</a:t>
            </a:r>
          </a:p>
          <a:p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# Inside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cmd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/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zsh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/bash</a:t>
            </a:r>
          </a:p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# Activate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virtualenv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 if you want (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pyenv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virtualenv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conda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)</a:t>
            </a:r>
          </a:p>
          <a:p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pip install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tensorflowjs</a:t>
            </a:r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Tensorflowjs_converter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 –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input_format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=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keras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 h5_file_path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output_file_path</a:t>
            </a:r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// inside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TensorflowJS</a:t>
            </a:r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  <a:p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const model = await 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tf.loadLayersModel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(“</a:t>
            </a:r>
            <a:r>
              <a:rPr lang="en-US" sz="2000" dirty="0" err="1">
                <a:solidFill>
                  <a:srgbClr val="FFFFFF"/>
                </a:solidFill>
                <a:latin typeface="Heebo Regular"/>
                <a:sym typeface="Roboto"/>
              </a:rPr>
              <a:t>path_to_model.json</a:t>
            </a:r>
            <a:r>
              <a:rPr lang="en-US" sz="2000" dirty="0">
                <a:solidFill>
                  <a:srgbClr val="FFFFFF"/>
                </a:solidFill>
                <a:latin typeface="Heebo Regular"/>
                <a:sym typeface="Roboto"/>
              </a:rPr>
              <a:t>”)</a:t>
            </a:r>
          </a:p>
          <a:p>
            <a:endParaRPr lang="en-US" sz="2000" dirty="0">
              <a:solidFill>
                <a:srgbClr val="FFFFFF"/>
              </a:solidFill>
              <a:latin typeface="Heebo Regular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88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3000"/>
          </a:blip>
          <a:srcRect/>
          <a:stretch>
            <a:fillRect/>
          </a:stretch>
        </p:blipFill>
        <p:spPr>
          <a:xfrm rot="-3559199">
            <a:off x="14081771" y="62239"/>
            <a:ext cx="4823880" cy="5983107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305800" y="5112192"/>
            <a:ext cx="3491158" cy="2037281"/>
            <a:chOff x="0" y="-57149"/>
            <a:chExt cx="4654877" cy="2716374"/>
          </a:xfrm>
        </p:grpSpPr>
        <p:sp>
          <p:nvSpPr>
            <p:cNvPr id="14" name="TextBox 14"/>
            <p:cNvSpPr txBox="1"/>
            <p:nvPr/>
          </p:nvSpPr>
          <p:spPr>
            <a:xfrm>
              <a:off x="21023" y="-57149"/>
              <a:ext cx="4633854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ADAP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23" y="1145991"/>
              <a:ext cx="4633854" cy="151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Credits: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Hui Xiang, Nicholas, Marc, 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Sui 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Kiat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, Dao Zheng &amp; Yu Fei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3341166" y="5112192"/>
            <a:ext cx="3651434" cy="3585224"/>
            <a:chOff x="0" y="-57149"/>
            <a:chExt cx="4654877" cy="4780298"/>
          </a:xfrm>
        </p:grpSpPr>
        <p:sp>
          <p:nvSpPr>
            <p:cNvPr id="19" name="TextBox 19"/>
            <p:cNvSpPr txBox="1"/>
            <p:nvPr/>
          </p:nvSpPr>
          <p:spPr>
            <a:xfrm>
              <a:off x="21023" y="-57149"/>
              <a:ext cx="4633854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&amp; Many More!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1023" y="1158071"/>
              <a:ext cx="4633854" cy="356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Demos: https://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www.tensorflow.org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/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js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/demos</a:t>
              </a:r>
            </a:p>
            <a:p>
              <a:pPr>
                <a:lnSpc>
                  <a:spcPts val="3000"/>
                </a:lnSpc>
              </a:pPr>
              <a:endParaRPr lang="en-US" sz="2000">
                <a:solidFill>
                  <a:srgbClr val="FFFFFF"/>
                </a:solidFill>
                <a:latin typeface="Heebo Regular"/>
              </a:endParaRP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Community Day:</a:t>
              </a:r>
            </a:p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https://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www.youtube.com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/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watch?v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=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WvHr-yGnGPw</a:t>
              </a:r>
              <a:endParaRPr lang="en-US" sz="2000">
                <a:solidFill>
                  <a:srgbClr val="FFFFFF"/>
                </a:solidFill>
                <a:latin typeface="Heebo Regular"/>
              </a:endParaRP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273812">
            <a:off x="-2514705" y="6095822"/>
            <a:ext cx="5720805" cy="562069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971800" y="5112192"/>
            <a:ext cx="4288883" cy="2369131"/>
            <a:chOff x="0" y="-57149"/>
            <a:chExt cx="4654877" cy="3158843"/>
          </a:xfrm>
        </p:grpSpPr>
        <p:sp>
          <p:nvSpPr>
            <p:cNvPr id="25" name="TextBox 25"/>
            <p:cNvSpPr txBox="1"/>
            <p:nvPr/>
          </p:nvSpPr>
          <p:spPr>
            <a:xfrm>
              <a:off x="21023" y="-57149"/>
              <a:ext cx="4633854" cy="643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err="1">
                  <a:solidFill>
                    <a:srgbClr val="FFFFFF"/>
                  </a:solidFill>
                  <a:latin typeface="Heebo Regular Bold"/>
                </a:rPr>
                <a:t>CraiyoNFT</a:t>
              </a:r>
              <a:endParaRPr lang="en-US" sz="2799">
                <a:solidFill>
                  <a:srgbClr val="FFFFFF"/>
                </a:solidFill>
                <a:latin typeface="Heebo Regular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023" y="1152441"/>
              <a:ext cx="4633854" cy="194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Credits:</a:t>
              </a:r>
            </a:p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Hui Xiang, Ho Chi &amp; Kevin</a:t>
              </a:r>
            </a:p>
            <a:p>
              <a:pPr>
                <a:lnSpc>
                  <a:spcPct val="120000"/>
                </a:lnSpc>
              </a:pPr>
              <a:endParaRPr lang="en-US" sz="2000">
                <a:solidFill>
                  <a:srgbClr val="FFFFFF"/>
                </a:solidFill>
                <a:latin typeface="Heebo Regular"/>
              </a:endParaRPr>
            </a:p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https://</a:t>
              </a:r>
              <a:r>
                <a:rPr lang="en-US" sz="2000" err="1">
                  <a:solidFill>
                    <a:srgbClr val="FFFFFF"/>
                  </a:solidFill>
                  <a:latin typeface="Heebo Regular"/>
                </a:rPr>
                <a:t>craiyonft.vmpsg.xyz</a:t>
              </a: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/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2514600" y="1841742"/>
            <a:ext cx="1517556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Heebo Bold Bold"/>
              </a:rPr>
              <a:t>Possibilities with ML Deployment</a:t>
            </a:r>
            <a:endParaRPr lang="en-US" sz="6400">
              <a:solidFill>
                <a:srgbClr val="FFFFFF"/>
              </a:solidFill>
              <a:latin typeface="Heebo Bold Bold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9573367-2D00-4172-9359-8CB81215D588}"/>
              </a:ext>
            </a:extLst>
          </p:cNvPr>
          <p:cNvSpPr txBox="1"/>
          <p:nvPr/>
        </p:nvSpPr>
        <p:spPr>
          <a:xfrm>
            <a:off x="2514600" y="2857319"/>
            <a:ext cx="14081362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4E688"/>
                </a:solidFill>
                <a:latin typeface="Heebo Regular"/>
              </a:rPr>
              <a:t>The boundaries are limitless!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3838744" y="6189726"/>
            <a:ext cx="4928314" cy="52921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07189" y="1597022"/>
            <a:ext cx="3549227" cy="36449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5479967" y="-294242"/>
            <a:ext cx="1540669" cy="17359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95904" y="3508378"/>
            <a:ext cx="8036328" cy="348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19"/>
              </a:lnSpc>
            </a:pPr>
            <a:r>
              <a:rPr lang="en-US" sz="11349">
                <a:solidFill>
                  <a:srgbClr val="64E688"/>
                </a:solidFill>
                <a:latin typeface="Heebo Bold Bold"/>
              </a:rPr>
              <a:t>Wrapping </a:t>
            </a:r>
            <a:r>
              <a:rPr lang="en-US" sz="11349">
                <a:solidFill>
                  <a:srgbClr val="FFFFFF"/>
                </a:solidFill>
                <a:latin typeface="Heebo Bold Bold"/>
              </a:rPr>
              <a:t>Up…</a:t>
            </a:r>
          </a:p>
        </p:txBody>
      </p:sp>
    </p:spTree>
    <p:extLst>
      <p:ext uri="{BB962C8B-B14F-4D97-AF65-F5344CB8AC3E}">
        <p14:creationId xmlns:p14="http://schemas.microsoft.com/office/powerpoint/2010/main" val="295694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9000"/>
          </a:blip>
          <a:srcRect/>
          <a:stretch>
            <a:fillRect/>
          </a:stretch>
        </p:blipFill>
        <p:spPr>
          <a:xfrm>
            <a:off x="7781340" y="8926043"/>
            <a:ext cx="2725321" cy="27219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8502" y="-2381568"/>
            <a:ext cx="6249315" cy="682053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58212" y="1705989"/>
            <a:ext cx="13150955" cy="6875022"/>
            <a:chOff x="-1" y="0"/>
            <a:chExt cx="17534606" cy="9166695"/>
          </a:xfrm>
        </p:grpSpPr>
        <p:sp>
          <p:nvSpPr>
            <p:cNvPr id="5" name="TextBox 5"/>
            <p:cNvSpPr txBox="1"/>
            <p:nvPr/>
          </p:nvSpPr>
          <p:spPr>
            <a:xfrm>
              <a:off x="0" y="1090197"/>
              <a:ext cx="17534605" cy="655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64E688"/>
                  </a:solidFill>
                  <a:latin typeface="Heebo Regular Bold"/>
                </a:rPr>
                <a:t>Thank you.</a:t>
              </a:r>
              <a:r>
                <a:rPr lang="en-US" sz="5199">
                  <a:solidFill>
                    <a:srgbClr val="FFFFFF"/>
                  </a:solidFill>
                  <a:latin typeface="Heebo Regular Bold"/>
                </a:rPr>
                <a:t> </a:t>
              </a:r>
            </a:p>
            <a:p>
              <a:pPr fontAlgn="base"/>
              <a:r>
                <a:rPr lang="en-SG" sz="4000">
                  <a:solidFill>
                    <a:srgbClr val="FFFFFF"/>
                  </a:solidFill>
                  <a:latin typeface="Heebo Regular Bold"/>
                </a:rPr>
                <a:t>All rights reserved to their respective owners and this workshop is solely for learning purposes. </a:t>
              </a:r>
              <a:r>
                <a:rPr lang="en-US" sz="4000">
                  <a:solidFill>
                    <a:srgbClr val="FFFFFF"/>
                  </a:solidFill>
                  <a:latin typeface="Heebo Regular Bold"/>
                </a:rPr>
                <a:t>​​</a:t>
              </a:r>
              <a:r>
                <a:rPr lang="en-SG" sz="4000">
                  <a:solidFill>
                    <a:srgbClr val="FFFFFF"/>
                  </a:solidFill>
                  <a:latin typeface="Heebo Regular Bold"/>
                </a:rPr>
                <a:t>Should you have any further questions or would like to voice out any errors in the materials, do feel free to reach out via </a:t>
              </a:r>
              <a:r>
                <a:rPr lang="en-SG" sz="4000" u="sng">
                  <a:solidFill>
                    <a:srgbClr val="FFFFFF"/>
                  </a:solidFill>
                  <a:latin typeface="Heebo Regular Bold"/>
                </a:rPr>
                <a:t>chay0022@e.ntu.edu.sg</a:t>
              </a:r>
              <a:r>
                <a:rPr lang="en-SG" sz="4000">
                  <a:solidFill>
                    <a:srgbClr val="FFFFFF"/>
                  </a:solidFill>
                  <a:latin typeface="Heebo Regular Bold"/>
                </a:rPr>
                <a:t> / </a:t>
              </a:r>
              <a:r>
                <a:rPr lang="en-SG" sz="4000" u="sng">
                  <a:solidFill>
                    <a:srgbClr val="FFFFFF"/>
                  </a:solidFill>
                  <a:latin typeface="Heebo Regular Bold"/>
                </a:rPr>
                <a:t>c210142@e.ntu.edu.sg</a:t>
              </a:r>
              <a:r>
                <a:rPr lang="en-SG" sz="4000">
                  <a:solidFill>
                    <a:srgbClr val="FFFFFF"/>
                  </a:solidFill>
                  <a:latin typeface="Heebo Regular Bold"/>
                </a:rPr>
                <a:t>.</a:t>
              </a:r>
              <a:r>
                <a:rPr lang="en-US" sz="4000">
                  <a:solidFill>
                    <a:srgbClr val="FFFFFF"/>
                  </a:solidFill>
                  <a:latin typeface="Heebo Regular Bold"/>
                </a:rPr>
                <a:t>​​</a:t>
              </a:r>
            </a:p>
            <a:p>
              <a:pPr>
                <a:lnSpc>
                  <a:spcPts val="7280"/>
                </a:lnSpc>
              </a:pPr>
              <a:endParaRPr lang="en-US" sz="5200">
                <a:solidFill>
                  <a:srgbClr val="FFFFFF"/>
                </a:solidFill>
                <a:latin typeface="Heebo Regular Bold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-1" y="7784792"/>
              <a:ext cx="5447182" cy="1381903"/>
              <a:chOff x="-4" y="0"/>
              <a:chExt cx="15902853" cy="40344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4" y="0"/>
                <a:ext cx="15902853" cy="4034418"/>
              </a:xfrm>
              <a:custGeom>
                <a:avLst/>
                <a:gdLst/>
                <a:ahLst/>
                <a:cxnLst/>
                <a:rect l="l" t="t" r="r" b="b"/>
                <a:pathLst>
                  <a:path w="11275304" h="4034418">
                    <a:moveTo>
                      <a:pt x="11150844" y="59690"/>
                    </a:moveTo>
                    <a:cubicBezTo>
                      <a:pt x="11186404" y="59690"/>
                      <a:pt x="11215614" y="88900"/>
                      <a:pt x="11215614" y="124460"/>
                    </a:cubicBezTo>
                    <a:lnTo>
                      <a:pt x="11215614" y="3909957"/>
                    </a:lnTo>
                    <a:cubicBezTo>
                      <a:pt x="11215614" y="3945518"/>
                      <a:pt x="11186404" y="3974728"/>
                      <a:pt x="11150844" y="3974728"/>
                    </a:cubicBezTo>
                    <a:lnTo>
                      <a:pt x="124460" y="3974728"/>
                    </a:lnTo>
                    <a:cubicBezTo>
                      <a:pt x="88900" y="3974728"/>
                      <a:pt x="59690" y="3945518"/>
                      <a:pt x="59690" y="390995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1150844" y="59690"/>
                    </a:lnTo>
                    <a:moveTo>
                      <a:pt x="1115084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09957"/>
                    </a:lnTo>
                    <a:cubicBezTo>
                      <a:pt x="0" y="3978538"/>
                      <a:pt x="55880" y="4034418"/>
                      <a:pt x="124460" y="4034418"/>
                    </a:cubicBezTo>
                    <a:lnTo>
                      <a:pt x="11150844" y="4034418"/>
                    </a:lnTo>
                    <a:cubicBezTo>
                      <a:pt x="11219424" y="4034418"/>
                      <a:pt x="11275304" y="3978538"/>
                      <a:pt x="11275304" y="3909957"/>
                    </a:cubicBezTo>
                    <a:lnTo>
                      <a:pt x="11275304" y="124460"/>
                    </a:lnTo>
                    <a:cubicBezTo>
                      <a:pt x="11275304" y="55880"/>
                      <a:pt x="11219424" y="0"/>
                      <a:pt x="11150844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7277" y="8135807"/>
              <a:ext cx="4703505" cy="643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eebo Regular"/>
                </a:rPr>
                <a:t>HUI XIANG &amp; HO CHI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7757" cy="544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>
            <a:off x="5237310" y="1251460"/>
            <a:ext cx="7813380" cy="77840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52177" y="3757225"/>
            <a:ext cx="12983647" cy="2772551"/>
            <a:chOff x="0" y="0"/>
            <a:chExt cx="17311529" cy="36967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731152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Heebo Bold"/>
                </a:rPr>
                <a:t>Do you have 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20459"/>
              <a:ext cx="1731152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 Bold"/>
                </a:rPr>
                <a:t>Send it to us!</a:t>
              </a: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 </a:t>
              </a:r>
              <a:r>
                <a:rPr lang="en-US" sz="3000">
                  <a:solidFill>
                    <a:srgbClr val="FFFFFF"/>
                  </a:solidFill>
                  <a:latin typeface="Heebo Regular"/>
                </a:rPr>
                <a:t>We hope you learned something new.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343667"/>
              <a:ext cx="17311529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63440" y="560457"/>
            <a:ext cx="2308255" cy="21005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2225" y="8681592"/>
            <a:ext cx="2421194" cy="223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007866" y="5740993"/>
            <a:ext cx="3753274" cy="344362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3587">
            <a:off x="14568945" y="80742"/>
            <a:ext cx="1569750" cy="14284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121690">
            <a:off x="-1125563" y="6473789"/>
            <a:ext cx="5448196" cy="50191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8F37A23-59CF-6612-C1AD-8054B3C9320D}"/>
              </a:ext>
            </a:extLst>
          </p:cNvPr>
          <p:cNvGrpSpPr/>
          <p:nvPr/>
        </p:nvGrpSpPr>
        <p:grpSpPr>
          <a:xfrm>
            <a:off x="3768467" y="2201963"/>
            <a:ext cx="10751064" cy="5883073"/>
            <a:chOff x="3505893" y="2459942"/>
            <a:chExt cx="10751064" cy="58830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AA7493-3BE8-EC4E-4C6F-6FC591841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939" r="89061">
                          <a14:foregroundMark x1="33333" y1="23558" x2="27700" y2="29327"/>
                          <a14:foregroundMark x1="30516" y1="24038" x2="27230" y2="29808"/>
                          <a14:foregroundMark x1="58216" y1="22115" x2="63850" y2="25481"/>
                          <a14:foregroundMark x1="66667" y1="38942" x2="69484" y2="56731"/>
                          <a14:foregroundMark x1="56578" y1="75142" x2="59155" y2="73558"/>
                          <a14:foregroundMark x1="44601" y1="75481" x2="47887" y2="77404"/>
                          <a14:backgroundMark x1="71362" y1="69231" x2="66667" y2="73558"/>
                          <a14:backgroundMark x1="71362" y1="63462" x2="63380" y2="72596"/>
                          <a14:backgroundMark x1="63380" y1="72596" x2="67606" y2="87019"/>
                          <a14:backgroundMark x1="67606" y1="87019" x2="69484" y2="88462"/>
                          <a14:backgroundMark x1="49212" y1="80069" x2="48549" y2="80349"/>
                          <a14:backgroundMark x1="60094" y1="75481" x2="57822" y2="76439"/>
                          <a14:backgroundMark x1="38422" y1="76834" x2="32394" y2="71154"/>
                          <a14:backgroundMark x1="32394" y1="71154" x2="30986" y2="68750"/>
                          <a14:backgroundMark x1="69484" y1="36538" x2="69691" y2="38445"/>
                          <a14:backgroundMark x1="30986" y1="67788" x2="37089" y2="74038"/>
                          <a14:backgroundMark x1="37089" y1="74038" x2="39667" y2="75295"/>
                          <a14:backgroundMark x1="58071" y1="75900" x2="62911" y2="72596"/>
                          <a14:backgroundMark x1="54480" y1="83664" x2="55399" y2="84135"/>
                          <a14:backgroundMark x1="46072" y1="79359" x2="50405" y2="81578"/>
                          <a14:backgroundMark x1="35681" y1="74038" x2="42634" y2="77598"/>
                          <a14:backgroundMark x1="55399" y1="84135" x2="66197" y2="78846"/>
                          <a14:backgroundMark x1="66197" y1="78846" x2="68075" y2="77404"/>
                          <a14:backgroundMark x1="57746" y1="76442" x2="48826" y2="81250"/>
                        </a14:backgroundRemoval>
                      </a14:imgEffect>
                    </a14:imgLayer>
                  </a14:imgProps>
                </a:ext>
              </a:extLst>
            </a:blip>
            <a:srcRect l="1174" r="1174"/>
            <a:stretch>
              <a:fillRect/>
            </a:stretch>
          </p:blipFill>
          <p:spPr>
            <a:xfrm>
              <a:off x="3505893" y="2459942"/>
              <a:ext cx="5606731" cy="5606732"/>
            </a:xfrm>
            <a:custGeom>
              <a:avLst/>
              <a:gdLst>
                <a:gd name="connsiteX0" fmla="*/ 1205099 w 2410198"/>
                <a:gd name="connsiteY0" fmla="*/ 0 h 2410198"/>
                <a:gd name="connsiteX1" fmla="*/ 2410198 w 2410198"/>
                <a:gd name="connsiteY1" fmla="*/ 1205099 h 2410198"/>
                <a:gd name="connsiteX2" fmla="*/ 1205099 w 2410198"/>
                <a:gd name="connsiteY2" fmla="*/ 2410198 h 2410198"/>
                <a:gd name="connsiteX3" fmla="*/ 0 w 2410198"/>
                <a:gd name="connsiteY3" fmla="*/ 1205099 h 2410198"/>
                <a:gd name="connsiteX4" fmla="*/ 1205099 w 2410198"/>
                <a:gd name="connsiteY4" fmla="*/ 0 h 241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198" h="2410198">
                  <a:moveTo>
                    <a:pt x="1205099" y="0"/>
                  </a:moveTo>
                  <a:cubicBezTo>
                    <a:pt x="1870657" y="0"/>
                    <a:pt x="2410198" y="539541"/>
                    <a:pt x="2410198" y="1205099"/>
                  </a:cubicBezTo>
                  <a:cubicBezTo>
                    <a:pt x="2410198" y="1870657"/>
                    <a:pt x="1870657" y="2410198"/>
                    <a:pt x="1205099" y="2410198"/>
                  </a:cubicBezTo>
                  <a:cubicBezTo>
                    <a:pt x="539541" y="2410198"/>
                    <a:pt x="0" y="1870657"/>
                    <a:pt x="0" y="1205099"/>
                  </a:cubicBezTo>
                  <a:cubicBezTo>
                    <a:pt x="0" y="539541"/>
                    <a:pt x="539541" y="0"/>
                    <a:pt x="1205099" y="0"/>
                  </a:cubicBezTo>
                  <a:close/>
                </a:path>
              </a:pathLst>
            </a:custGeom>
            <a:effectLst>
              <a:glow rad="12700">
                <a:schemeClr val="tx1"/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1EB2CE0-F428-37AC-24F2-845CCED5F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4881" b="70860" l="40786" r="67786">
                          <a14:foregroundMark x1="44453" y1="38056" x2="45547" y2="43750"/>
                          <a14:foregroundMark x1="49531" y1="61111" x2="54297" y2="63472"/>
                          <a14:foregroundMark x1="54297" y1="63472" x2="54609" y2="63472"/>
                          <a14:foregroundMark x1="50234" y1="63472" x2="52099" y2="64599"/>
                          <a14:foregroundMark x1="50547" y1="64306" x2="52089" y2="64622"/>
                          <a14:foregroundMark x1="50859" y1="65000" x2="51763" y2="65417"/>
                          <a14:foregroundMark x1="52188" y1="65694" x2="57656" y2="64722"/>
                          <a14:foregroundMark x1="57656" y1="64722" x2="58359" y2="64028"/>
                          <a14:foregroundMark x1="57969" y1="64167" x2="59219" y2="61111"/>
                          <a14:backgroundMark x1="45547" y1="15833" x2="42422" y2="19722"/>
                          <a14:backgroundMark x1="45781" y1="17778" x2="42188" y2="21528"/>
                          <a14:backgroundMark x1="64922" y1="38889" x2="63594" y2="66528"/>
                          <a14:backgroundMark x1="60547" y1="61389" x2="58312" y2="64202"/>
                          <a14:backgroundMark x1="49313" y1="65508" x2="45000" y2="61111"/>
                          <a14:backgroundMark x1="45000" y1="61111" x2="45000" y2="61111"/>
                          <a14:backgroundMark x1="47813" y1="61111" x2="48939" y2="62478"/>
                          <a14:backgroundMark x1="55429" y1="67976" x2="57344" y2="68611"/>
                          <a14:backgroundMark x1="57344" y1="68611" x2="61484" y2="66806"/>
                          <a14:backgroundMark x1="46172" y1="18056" x2="43672" y2="20556"/>
                          <a14:backgroundMark x1="45234" y1="19444" x2="44297" y2="21389"/>
                          <a14:backgroundMark x1="55052" y1="68043" x2="55469" y2="68194"/>
                          <a14:backgroundMark x1="51250" y1="66667" x2="51794" y2="66864"/>
                          <a14:backgroundMark x1="55469" y1="68194" x2="56172" y2="68056"/>
                          <a14:backgroundMark x1="57344" y1="66250" x2="55156" y2="67917"/>
                          <a14:backgroundMark x1="52422" y1="67222" x2="56094" y2="67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1" t="7884" r="28839" b="22143"/>
            <a:stretch/>
          </p:blipFill>
          <p:spPr>
            <a:xfrm>
              <a:off x="9865853" y="2880292"/>
              <a:ext cx="4019481" cy="4687639"/>
            </a:xfrm>
            <a:prstGeom prst="rect">
              <a:avLst/>
            </a:prstGeom>
            <a:effectLst>
              <a:glow rad="12700">
                <a:schemeClr val="tx1"/>
              </a:glow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</p:pic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CCB27601-4FB5-DA26-0183-79E65769C2AC}"/>
                </a:ext>
              </a:extLst>
            </p:cNvPr>
            <p:cNvSpPr txBox="1"/>
            <p:nvPr/>
          </p:nvSpPr>
          <p:spPr>
            <a:xfrm>
              <a:off x="4178151" y="2620605"/>
              <a:ext cx="3812906" cy="519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5000" spc="228">
                  <a:solidFill>
                    <a:srgbClr val="FFFFFF"/>
                  </a:solidFill>
                  <a:latin typeface="Heebo Regular"/>
                </a:rPr>
                <a:t>HO CHI</a:t>
              </a:r>
              <a:endParaRPr lang="en-US" sz="5000" spc="228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ECADEEC1-B054-4D30-5CE8-D1885D7FE5CA}"/>
                </a:ext>
              </a:extLst>
            </p:cNvPr>
            <p:cNvSpPr txBox="1"/>
            <p:nvPr/>
          </p:nvSpPr>
          <p:spPr>
            <a:xfrm>
              <a:off x="9969140" y="2620605"/>
              <a:ext cx="3812906" cy="519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5000" spc="228">
                  <a:solidFill>
                    <a:srgbClr val="FFFFFF"/>
                  </a:solidFill>
                  <a:latin typeface="Heebo Regular"/>
                </a:rPr>
                <a:t>HUI XIANG</a:t>
              </a:r>
              <a:endParaRPr lang="en-US" sz="5000" spc="228">
                <a:solidFill>
                  <a:srgbClr val="FFFFFF"/>
                </a:solidFill>
                <a:latin typeface="Heebo Regular"/>
                <a:cs typeface="Heebo Regular"/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8DCF9EC6-821E-6AF4-B4EB-C0062A405A26}"/>
                </a:ext>
              </a:extLst>
            </p:cNvPr>
            <p:cNvSpPr txBox="1"/>
            <p:nvPr/>
          </p:nvSpPr>
          <p:spPr>
            <a:xfrm>
              <a:off x="9494229" y="7384941"/>
              <a:ext cx="4762728" cy="9547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REP (CS) Year 2</a:t>
              </a:r>
            </a:p>
            <a:p>
              <a:pPr algn="ctr">
                <a:lnSpc>
                  <a:spcPts val="3779"/>
                </a:lnSpc>
              </a:pPr>
              <a:r>
                <a:rPr lang="en-SG" sz="2650" u="sng" err="1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linkedin.com</a:t>
              </a:r>
              <a:r>
                <a:rPr lang="en-SG" sz="2650" u="sng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/in/hui-</a:t>
              </a:r>
              <a:r>
                <a:rPr lang="en-SG" sz="2650" u="sng" err="1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xiang</a:t>
              </a:r>
              <a:r>
                <a:rPr lang="en-SG" sz="2650" u="sng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/</a:t>
              </a:r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1FB50E6F-B1A5-B1AF-4F5C-9C40CD8CD28A}"/>
                </a:ext>
              </a:extLst>
            </p:cNvPr>
            <p:cNvSpPr txBox="1"/>
            <p:nvPr/>
          </p:nvSpPr>
          <p:spPr>
            <a:xfrm>
              <a:off x="3855640" y="7388266"/>
              <a:ext cx="4762728" cy="9547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5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</a:rPr>
                <a:t>CS Year 2</a:t>
              </a:r>
            </a:p>
            <a:p>
              <a:pPr algn="ctr">
                <a:lnSpc>
                  <a:spcPts val="3779"/>
                </a:lnSpc>
              </a:pPr>
              <a:r>
                <a:rPr lang="en-SG" sz="2650">
                  <a:solidFill>
                    <a:srgbClr val="FFFFFF"/>
                  </a:solidFill>
                  <a:latin typeface="Heebo Regular"/>
                  <a:ea typeface="+mn-lt"/>
                  <a:cs typeface="Heebo Regular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linkedin.com/in/nghochi/</a:t>
              </a:r>
              <a:endParaRPr lang="en-SG" sz="2650">
                <a:solidFill>
                  <a:srgbClr val="FFFFFF"/>
                </a:solidFill>
                <a:latin typeface="Heebo Regular"/>
                <a:ea typeface="+mn-lt"/>
                <a:cs typeface="Heeb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5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9740B1-5A81-544B-A6CA-D9DB3DB1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28" y="2188541"/>
            <a:ext cx="9310143" cy="5909917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DB400722-5C06-5DE7-D82B-9CF4E9C35792}"/>
              </a:ext>
            </a:extLst>
          </p:cNvPr>
          <p:cNvSpPr txBox="1"/>
          <p:nvPr/>
        </p:nvSpPr>
        <p:spPr>
          <a:xfrm>
            <a:off x="5336686" y="709990"/>
            <a:ext cx="76146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Bold Bold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7035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56569"/>
            <a:ext cx="4885398" cy="4901731"/>
            <a:chOff x="0" y="0"/>
            <a:chExt cx="19016997" cy="190805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01301" y="4356569"/>
            <a:ext cx="4885398" cy="4901731"/>
            <a:chOff x="0" y="0"/>
            <a:chExt cx="19016997" cy="190805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73902" y="4356569"/>
            <a:ext cx="4885398" cy="4901731"/>
            <a:chOff x="0" y="0"/>
            <a:chExt cx="19016997" cy="19080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5661" y="4825636"/>
            <a:ext cx="637676" cy="4602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30653" y="4723380"/>
            <a:ext cx="565628" cy="5625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71083" y="4701930"/>
            <a:ext cx="599246" cy="58399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1287681"/>
            <a:ext cx="12084767" cy="1790262"/>
            <a:chOff x="0" y="0"/>
            <a:chExt cx="16113022" cy="238701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6113022" cy="144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099">
                  <a:solidFill>
                    <a:srgbClr val="64E688"/>
                  </a:solidFill>
                  <a:latin typeface="Heebo Bold Bold"/>
                </a:rPr>
                <a:t>Benefits</a:t>
              </a:r>
              <a:r>
                <a:rPr lang="en-US" sz="7099">
                  <a:solidFill>
                    <a:srgbClr val="FFFFFF"/>
                  </a:solidFill>
                  <a:latin typeface="Heebo Bold Bold"/>
                </a:rPr>
                <a:t> on Company Growth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77417"/>
              <a:ext cx="16113022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Regular"/>
                </a:rPr>
                <a:t>How technology affects company growth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5661" y="6539651"/>
            <a:ext cx="3973304" cy="2300612"/>
            <a:chOff x="0" y="0"/>
            <a:chExt cx="5297739" cy="30674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29773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Increases efficiency 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and productivity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551314"/>
              <a:ext cx="5297739" cy="15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More efficient operations and higher productivity leads to success and expansion.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71083" y="6539651"/>
            <a:ext cx="3973304" cy="2233937"/>
            <a:chOff x="0" y="0"/>
            <a:chExt cx="5297739" cy="297858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29773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Boosts innovation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1714"/>
              <a:ext cx="5297739" cy="203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The right tools encourage businesses to develop better products, better processes, and better ways to do business.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30653" y="6539651"/>
            <a:ext cx="3973304" cy="2233937"/>
            <a:chOff x="0" y="0"/>
            <a:chExt cx="5297739" cy="297858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529773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Improves management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41714"/>
              <a:ext cx="5297739" cy="203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Systems and platforms keep the company organized and on track to achieving business goals. 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4630" y="1284537"/>
            <a:ext cx="1351874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64E688"/>
                </a:solidFill>
                <a:latin typeface="Heebo Regular Bold"/>
              </a:rPr>
              <a:t>WHAT'S NEXT</a:t>
            </a:r>
            <a:r>
              <a:rPr lang="en-US" sz="5399">
                <a:solidFill>
                  <a:srgbClr val="FFFFFF"/>
                </a:solidFill>
                <a:latin typeface="Heebo Regular Bold"/>
              </a:rPr>
              <a:t> IN TECH WORKSPACE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322838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Increased task automation and use of artificial intelligence.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4426282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Extra focus on high-value tasks.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624179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Continuous investment in cybersecurity and security technology.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6822076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A better conscious focus on mental health.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0112" y="801997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Greater geographic distribution and representation of the workforce.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40112" y="408704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5284945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6482843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340112" y="7680740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3340112" y="887863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618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866682"/>
            <a:ext cx="16230600" cy="2391618"/>
            <a:chOff x="0" y="0"/>
            <a:chExt cx="63179552" cy="9309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179554" cy="9309660"/>
            </a:xfrm>
            <a:custGeom>
              <a:avLst/>
              <a:gdLst/>
              <a:ahLst/>
              <a:cxnLst/>
              <a:rect l="l" t="t" r="r" b="b"/>
              <a:pathLst>
                <a:path w="63179554" h="9309660">
                  <a:moveTo>
                    <a:pt x="63055091" y="59690"/>
                  </a:moveTo>
                  <a:cubicBezTo>
                    <a:pt x="63090654" y="59690"/>
                    <a:pt x="63119862" y="88900"/>
                    <a:pt x="63119862" y="124460"/>
                  </a:cubicBezTo>
                  <a:lnTo>
                    <a:pt x="63119862" y="9185200"/>
                  </a:lnTo>
                  <a:cubicBezTo>
                    <a:pt x="63119862" y="9220760"/>
                    <a:pt x="63090654" y="9249970"/>
                    <a:pt x="63055091" y="9249970"/>
                  </a:cubicBezTo>
                  <a:lnTo>
                    <a:pt x="124460" y="9249970"/>
                  </a:lnTo>
                  <a:cubicBezTo>
                    <a:pt x="88900" y="9249970"/>
                    <a:pt x="59690" y="9220760"/>
                    <a:pt x="59690" y="91852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055091" y="59690"/>
                  </a:lnTo>
                  <a:moveTo>
                    <a:pt x="63055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185200"/>
                  </a:lnTo>
                  <a:cubicBezTo>
                    <a:pt x="0" y="9253780"/>
                    <a:pt x="55880" y="9309660"/>
                    <a:pt x="124460" y="9309660"/>
                  </a:cubicBezTo>
                  <a:lnTo>
                    <a:pt x="63055091" y="9309660"/>
                  </a:lnTo>
                  <a:cubicBezTo>
                    <a:pt x="63123669" y="9309660"/>
                    <a:pt x="63179554" y="9253780"/>
                    <a:pt x="63179554" y="9185200"/>
                  </a:cubicBezTo>
                  <a:lnTo>
                    <a:pt x="63179554" y="124460"/>
                  </a:lnTo>
                  <a:cubicBezTo>
                    <a:pt x="63179554" y="55880"/>
                    <a:pt x="63123669" y="0"/>
                    <a:pt x="630550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45049" y="-1599179"/>
            <a:ext cx="6228501" cy="68445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832600"/>
            <a:ext cx="11667464" cy="351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en-US" sz="7749">
                <a:solidFill>
                  <a:srgbClr val="64E688"/>
                </a:solidFill>
                <a:latin typeface="Heebo Bold Bold"/>
              </a:rPr>
              <a:t>The Impact</a:t>
            </a:r>
            <a:r>
              <a:rPr lang="en-US" sz="7749">
                <a:solidFill>
                  <a:srgbClr val="FFFFFF"/>
                </a:solidFill>
                <a:latin typeface="Heebo Bold Bold"/>
              </a:rPr>
              <a:t> of Technology on How Companies and Businesses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4692" y="7452891"/>
            <a:ext cx="1509861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Heebo Regular"/>
              </a:rPr>
              <a:t>Technology has changed the way companies and businesses work mainly by improving the efficiency of operations and increasing productivity.</a:t>
            </a:r>
          </a:p>
        </p:txBody>
      </p:sp>
    </p:spTree>
    <p:extLst>
      <p:ext uri="{BB962C8B-B14F-4D97-AF65-F5344CB8AC3E}">
        <p14:creationId xmlns:p14="http://schemas.microsoft.com/office/powerpoint/2010/main" val="238082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4557" y="1744793"/>
            <a:ext cx="3491158" cy="2618000"/>
            <a:chOff x="0" y="0"/>
            <a:chExt cx="4654877" cy="3490667"/>
          </a:xfrm>
        </p:grpSpPr>
        <p:sp>
          <p:nvSpPr>
            <p:cNvPr id="3" name="TextBox 3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023" y="2509592"/>
              <a:ext cx="4633854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Objectives and roles must be documented.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23" y="1152440"/>
              <a:ext cx="463385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Establish clear guidelines.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3000"/>
          </a:blip>
          <a:srcRect/>
          <a:stretch>
            <a:fillRect/>
          </a:stretch>
        </p:blipFill>
        <p:spPr>
          <a:xfrm rot="-3559199">
            <a:off x="14081771" y="62239"/>
            <a:ext cx="4823880" cy="59831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341166" y="1744793"/>
            <a:ext cx="3491158" cy="2179850"/>
            <a:chOff x="0" y="0"/>
            <a:chExt cx="4654877" cy="2906467"/>
          </a:xfrm>
        </p:grpSpPr>
        <p:sp>
          <p:nvSpPr>
            <p:cNvPr id="9" name="TextBox 9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023" y="1925392"/>
              <a:ext cx="4633854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Hire the right people for the roles in the team.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23" y="1152440"/>
              <a:ext cx="463385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Recruit with scrutiny.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364557" y="5907167"/>
            <a:ext cx="3491158" cy="2618000"/>
            <a:chOff x="0" y="0"/>
            <a:chExt cx="4654877" cy="3490667"/>
          </a:xfrm>
        </p:grpSpPr>
        <p:sp>
          <p:nvSpPr>
            <p:cNvPr id="14" name="TextBox 14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23" y="2509592"/>
              <a:ext cx="4633854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Keep the team productive and motivated.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023" y="1152440"/>
              <a:ext cx="463385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Maintain team engagement.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3341166" y="5907167"/>
            <a:ext cx="3491158" cy="2999000"/>
            <a:chOff x="0" y="0"/>
            <a:chExt cx="4654877" cy="3998667"/>
          </a:xfrm>
        </p:grpSpPr>
        <p:sp>
          <p:nvSpPr>
            <p:cNvPr id="19" name="TextBox 19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1023" y="2509592"/>
              <a:ext cx="4633854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Use available channels to foster openness and collaboration.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023" y="1152440"/>
              <a:ext cx="463385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Maximize communication.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273812">
            <a:off x="-2514705" y="6095822"/>
            <a:ext cx="5720805" cy="562069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3411479" y="5907167"/>
            <a:ext cx="3491158" cy="2618000"/>
            <a:chOff x="0" y="0"/>
            <a:chExt cx="4654877" cy="3490667"/>
          </a:xfrm>
        </p:grpSpPr>
        <p:sp>
          <p:nvSpPr>
            <p:cNvPr id="25" name="TextBox 25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1023" y="2509592"/>
              <a:ext cx="4633854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Heebo Regular"/>
                </a:rPr>
                <a:t>Find the best support for the remote team.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023" y="1152440"/>
              <a:ext cx="4633854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Invest on cloud technology.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1455677" y="1380833"/>
            <a:ext cx="5446961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Heebo Bold Bold"/>
              </a:rPr>
              <a:t>The ease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Heebo Bold Bold"/>
              </a:rPr>
              <a:t>of setting up</a:t>
            </a:r>
          </a:p>
          <a:p>
            <a:pPr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Heebo Bold Bold"/>
              </a:rPr>
              <a:t>a remote team</a:t>
            </a:r>
          </a:p>
        </p:txBody>
      </p:sp>
    </p:spTree>
    <p:extLst>
      <p:ext uri="{BB962C8B-B14F-4D97-AF65-F5344CB8AC3E}">
        <p14:creationId xmlns:p14="http://schemas.microsoft.com/office/powerpoint/2010/main" val="268393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930990">
            <a:off x="-17224078" y="3825165"/>
            <a:ext cx="2138011" cy="19856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362718">
            <a:off x="-9803229" y="3858726"/>
            <a:ext cx="1556330" cy="1812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116261" y="4193283"/>
            <a:ext cx="2232521" cy="19004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DBDAE0C-D5F8-F080-5A6A-500F85562D55}"/>
              </a:ext>
            </a:extLst>
          </p:cNvPr>
          <p:cNvGrpSpPr/>
          <p:nvPr/>
        </p:nvGrpSpPr>
        <p:grpSpPr>
          <a:xfrm>
            <a:off x="-15258564" y="4838700"/>
            <a:ext cx="14374800" cy="196920"/>
            <a:chOff x="2296653" y="4838700"/>
            <a:chExt cx="1437480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14:cNvPr>
                <p14:cNvContentPartPr/>
                <p14:nvPr/>
              </p14:nvContentPartPr>
              <p14:xfrm>
                <a:off x="2296653" y="4838700"/>
                <a:ext cx="374400" cy="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999D96-C3AF-532C-BAAF-2540D8AC1E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7653" y="4830021"/>
                  <a:ext cx="392040" cy="26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14:cNvPr>
                <p14:cNvContentPartPr/>
                <p14:nvPr/>
              </p14:nvContentPartPr>
              <p14:xfrm>
                <a:off x="3168933" y="4854180"/>
                <a:ext cx="19224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A1CB38-107F-CC3F-2F1F-99D6BC4FC8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59933" y="4844847"/>
                  <a:ext cx="209880" cy="2837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7EC3FDB-4624-C178-DA41-88576A03A04F}"/>
                </a:ext>
              </a:extLst>
            </p:cNvPr>
            <p:cNvGrpSpPr/>
            <p:nvPr/>
          </p:nvGrpSpPr>
          <p:grpSpPr>
            <a:xfrm>
              <a:off x="3706053" y="4857420"/>
              <a:ext cx="697680" cy="25200"/>
              <a:chOff x="3857051" y="4944513"/>
              <a:chExt cx="697680" cy="2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14:cNvPr>
                  <p14:cNvContentPartPr/>
                  <p14:nvPr/>
                </p14:nvContentPartPr>
                <p14:xfrm>
                  <a:off x="3857051" y="4944513"/>
                  <a:ext cx="210960" cy="12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DB65420-DE07-9226-FF1D-5E221390973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848051" y="4935513"/>
                    <a:ext cx="2286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14:cNvPr>
                  <p14:cNvContentPartPr/>
                  <p14:nvPr/>
                </p14:nvContentPartPr>
                <p14:xfrm>
                  <a:off x="4277891" y="4959993"/>
                  <a:ext cx="276840" cy="9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7EF6EEF-B7F3-2937-E1A6-5C7956D711C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68891" y="4950993"/>
                    <a:ext cx="29448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14:cNvPr>
                <p14:cNvContentPartPr/>
                <p14:nvPr/>
              </p14:nvContentPartPr>
              <p14:xfrm>
                <a:off x="4728093" y="4882260"/>
                <a:ext cx="31176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4DA376-B045-649A-2A64-70E094A0C4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9093" y="4873260"/>
                  <a:ext cx="329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14:cNvPr>
                <p14:cNvContentPartPr/>
                <p14:nvPr/>
              </p14:nvContentPartPr>
              <p14:xfrm>
                <a:off x="5391573" y="4907460"/>
                <a:ext cx="264600" cy="12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F99D7E-3EB4-9F0B-B797-656208D39E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82573" y="4898460"/>
                  <a:ext cx="282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14:cNvPr>
                <p14:cNvContentPartPr/>
                <p14:nvPr/>
              </p14:nvContentPartPr>
              <p14:xfrm>
                <a:off x="5998533" y="4948140"/>
                <a:ext cx="23616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C4D719-6C84-2A41-EE92-413543A6BA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9533" y="4939140"/>
                  <a:ext cx="253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14:cNvPr>
                <p14:cNvContentPartPr/>
                <p14:nvPr/>
              </p14:nvContentPartPr>
              <p14:xfrm>
                <a:off x="6514413" y="4963980"/>
                <a:ext cx="27756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48DEE9-1108-C0F8-9B16-3659C347D5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5413" y="4953980"/>
                  <a:ext cx="295200" cy="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14:cNvPr>
                <p14:cNvContentPartPr/>
                <p14:nvPr/>
              </p14:nvContentPartPr>
              <p14:xfrm>
                <a:off x="7103013" y="4973340"/>
                <a:ext cx="236160" cy="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1CF187-03A3-CE18-26F8-CD10B5893B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94013" y="4964340"/>
                  <a:ext cx="253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14:cNvPr>
                <p14:cNvContentPartPr/>
                <p14:nvPr/>
              </p14:nvContentPartPr>
              <p14:xfrm>
                <a:off x="7634373" y="4979820"/>
                <a:ext cx="25164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470A68-C299-448D-4648-84B555A11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5373" y="4970820"/>
                  <a:ext cx="26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14:cNvPr>
                <p14:cNvContentPartPr/>
                <p14:nvPr/>
              </p14:nvContentPartPr>
              <p14:xfrm>
                <a:off x="9940173" y="4934820"/>
                <a:ext cx="148320" cy="3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ACC10B-B4A1-61C2-81A9-D7D20AD51A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1173" y="4925820"/>
                  <a:ext cx="165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14:cNvPr>
                <p14:cNvContentPartPr/>
                <p14:nvPr/>
              </p14:nvContentPartPr>
              <p14:xfrm>
                <a:off x="10490973" y="4969380"/>
                <a:ext cx="15732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94C52F-40C6-A337-D6A0-43226CAE8C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1973" y="4960380"/>
                  <a:ext cx="174960" cy="3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2F15CD-7410-E4C2-1E8B-BA6836D0D1E7}"/>
                </a:ext>
              </a:extLst>
            </p:cNvPr>
            <p:cNvGrpSpPr/>
            <p:nvPr/>
          </p:nvGrpSpPr>
          <p:grpSpPr>
            <a:xfrm>
              <a:off x="11121333" y="5016180"/>
              <a:ext cx="1514880" cy="19440"/>
              <a:chOff x="11272331" y="5103273"/>
              <a:chExt cx="1514880" cy="1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14:cNvPr>
                  <p14:cNvContentPartPr/>
                  <p14:nvPr/>
                </p14:nvContentPartPr>
                <p14:xfrm>
                  <a:off x="11272331" y="5106513"/>
                  <a:ext cx="403560" cy="162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34959B00-D5EA-CB7F-605B-06F6436028C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1263323" y="5097308"/>
                    <a:ext cx="421216" cy="34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14:cNvPr>
                  <p14:cNvContentPartPr/>
                  <p14:nvPr/>
                </p14:nvContentPartPr>
                <p14:xfrm>
                  <a:off x="11857691" y="5106153"/>
                  <a:ext cx="388080" cy="10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84652AF-D4DB-F722-527C-A2655511356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848691" y="5097153"/>
                    <a:ext cx="40572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14:cNvPr>
                  <p14:cNvContentPartPr/>
                  <p14:nvPr/>
                </p14:nvContentPartPr>
                <p14:xfrm>
                  <a:off x="12541691" y="5103273"/>
                  <a:ext cx="245520" cy="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1BE092A-45FF-169C-57EE-6D086BD0C8E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2532704" y="5094273"/>
                    <a:ext cx="263134" cy="21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14:cNvPr>
                <p14:cNvContentPartPr/>
                <p14:nvPr/>
              </p14:nvContentPartPr>
              <p14:xfrm>
                <a:off x="13140933" y="5019060"/>
                <a:ext cx="334800" cy="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B353A4-82ED-C8CA-0AAA-66C2D8F1B0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131933" y="5010060"/>
                  <a:ext cx="352440" cy="24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F491C15-956B-09DB-67C7-4C1E514C5622}"/>
                </a:ext>
              </a:extLst>
            </p:cNvPr>
            <p:cNvGrpSpPr/>
            <p:nvPr/>
          </p:nvGrpSpPr>
          <p:grpSpPr>
            <a:xfrm>
              <a:off x="13833213" y="4993500"/>
              <a:ext cx="986040" cy="42120"/>
              <a:chOff x="13984211" y="5080593"/>
              <a:chExt cx="986040" cy="4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14:cNvPr>
                  <p14:cNvContentPartPr/>
                  <p14:nvPr/>
                </p14:nvContentPartPr>
                <p14:xfrm>
                  <a:off x="13984211" y="5110833"/>
                  <a:ext cx="709560" cy="118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3E406C9-6466-DC4F-21B4-7DC7161D3A7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3975211" y="5101833"/>
                    <a:ext cx="72720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14:cNvPr>
                  <p14:cNvContentPartPr/>
                  <p14:nvPr/>
                </p14:nvContentPartPr>
                <p14:xfrm>
                  <a:off x="14771891" y="5080593"/>
                  <a:ext cx="198360" cy="226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A269B29-AD2D-54B4-4EB1-8FFD3D22DF9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4762875" y="5071593"/>
                    <a:ext cx="216032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9F7A2B-1355-825F-8656-BF56E1E435DE}"/>
                </a:ext>
              </a:extLst>
            </p:cNvPr>
            <p:cNvGrpSpPr/>
            <p:nvPr/>
          </p:nvGrpSpPr>
          <p:grpSpPr>
            <a:xfrm>
              <a:off x="15174933" y="4942380"/>
              <a:ext cx="1496520" cy="37800"/>
              <a:chOff x="15325931" y="5029473"/>
              <a:chExt cx="1496520" cy="3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14:cNvPr>
                  <p14:cNvContentPartPr/>
                  <p14:nvPr/>
                </p14:nvContentPartPr>
                <p14:xfrm>
                  <a:off x="15325931" y="5029473"/>
                  <a:ext cx="446400" cy="324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9FB4D9D-CAC2-5362-6AA7-6DC20261B21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5316931" y="5020372"/>
                    <a:ext cx="464040" cy="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14:cNvPr>
                  <p14:cNvContentPartPr/>
                  <p14:nvPr/>
                </p14:nvContentPartPr>
                <p14:xfrm>
                  <a:off x="15966731" y="5029473"/>
                  <a:ext cx="243720" cy="3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EBC669F-8312-CA0B-7FD1-66CA674AD4E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5957744" y="5020473"/>
                    <a:ext cx="261334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14:cNvPr>
                  <p14:cNvContentPartPr/>
                  <p14:nvPr/>
                </p14:nvContentPartPr>
                <p14:xfrm>
                  <a:off x="16313771" y="5038833"/>
                  <a:ext cx="119520" cy="36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E7EFFAA-B0DA-6FCF-753B-E4BC2EEAC78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6304798" y="5028833"/>
                    <a:ext cx="137107" cy="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14:cNvPr>
                  <p14:cNvContentPartPr/>
                  <p14:nvPr/>
                </p14:nvContentPartPr>
                <p14:xfrm>
                  <a:off x="16677731" y="5048193"/>
                  <a:ext cx="144720" cy="19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C20963B5-AA2E-80CE-C0AB-E62FD90A589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6668731" y="5039360"/>
                    <a:ext cx="162360" cy="363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5269B5-65FC-3FFE-7E5B-45A9115A915B}"/>
              </a:ext>
            </a:extLst>
          </p:cNvPr>
          <p:cNvGrpSpPr/>
          <p:nvPr/>
        </p:nvGrpSpPr>
        <p:grpSpPr>
          <a:xfrm>
            <a:off x="-17478933" y="3212876"/>
            <a:ext cx="2456755" cy="989617"/>
            <a:chOff x="76284" y="3212876"/>
            <a:chExt cx="2456755" cy="98961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73F2DB-6095-4F2C-C14E-D7BAEA8FF386}"/>
                </a:ext>
              </a:extLst>
            </p:cNvPr>
            <p:cNvSpPr/>
            <p:nvPr/>
          </p:nvSpPr>
          <p:spPr>
            <a:xfrm>
              <a:off x="1303699" y="3829792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AD9FB80F-66EB-0C93-A7F4-19E4FAAB82FF}"/>
                </a:ext>
              </a:extLst>
            </p:cNvPr>
            <p:cNvSpPr txBox="1"/>
            <p:nvPr/>
          </p:nvSpPr>
          <p:spPr>
            <a:xfrm>
              <a:off x="76284" y="3212876"/>
              <a:ext cx="2456755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Static Sites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435C67C-7664-2071-555D-93A599FD6B28}"/>
              </a:ext>
            </a:extLst>
          </p:cNvPr>
          <p:cNvGrpSpPr/>
          <p:nvPr/>
        </p:nvGrpSpPr>
        <p:grpSpPr>
          <a:xfrm>
            <a:off x="-16646909" y="1222142"/>
            <a:ext cx="1231304" cy="1290224"/>
            <a:chOff x="908308" y="1222142"/>
            <a:chExt cx="1231304" cy="1290224"/>
          </a:xfrm>
        </p:grpSpPr>
        <p:pic>
          <p:nvPicPr>
            <p:cNvPr id="45" name="Graphic 44" descr="Home with solid fill">
              <a:extLst>
                <a:ext uri="{FF2B5EF4-FFF2-40B4-BE49-F238E27FC236}">
                  <a16:creationId xmlns:a16="http://schemas.microsoft.com/office/drawing/2014/main" id="{2238C5F2-3BB3-EE9A-BE6D-415F22C1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225212" y="1597966"/>
              <a:ext cx="914400" cy="914400"/>
            </a:xfrm>
            <a:prstGeom prst="rect">
              <a:avLst/>
            </a:prstGeom>
          </p:spPr>
        </p:pic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794CC6AE-65A0-ABC9-C402-BE5E56CBE34E}"/>
                </a:ext>
              </a:extLst>
            </p:cNvPr>
            <p:cNvSpPr txBox="1"/>
            <p:nvPr/>
          </p:nvSpPr>
          <p:spPr>
            <a:xfrm>
              <a:off x="908308" y="1222142"/>
              <a:ext cx="1231304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HTML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A0546B-7689-A4C7-1FFA-63AC616DEF53}"/>
              </a:ext>
            </a:extLst>
          </p:cNvPr>
          <p:cNvGrpSpPr/>
          <p:nvPr/>
        </p:nvGrpSpPr>
        <p:grpSpPr>
          <a:xfrm>
            <a:off x="-15415605" y="2256554"/>
            <a:ext cx="2456755" cy="1639813"/>
            <a:chOff x="2139612" y="2256554"/>
            <a:chExt cx="2456755" cy="1639813"/>
          </a:xfrm>
        </p:grpSpPr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123CA43E-8EF0-EA83-31B4-0E2DB5B7862A}"/>
                </a:ext>
              </a:extLst>
            </p:cNvPr>
            <p:cNvSpPr txBox="1"/>
            <p:nvPr/>
          </p:nvSpPr>
          <p:spPr>
            <a:xfrm>
              <a:off x="2139612" y="3232724"/>
              <a:ext cx="2456755" cy="663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8000">
                  <a:solidFill>
                    <a:srgbClr val="64E688"/>
                  </a:solidFill>
                  <a:latin typeface="Heebo Regular"/>
                </a:rPr>
                <a:t>&lt;/&gt;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79E34066-817E-8A7B-86FA-B0F95D3580F0}"/>
                </a:ext>
              </a:extLst>
            </p:cNvPr>
            <p:cNvSpPr txBox="1"/>
            <p:nvPr/>
          </p:nvSpPr>
          <p:spPr>
            <a:xfrm>
              <a:off x="2404037" y="2256554"/>
              <a:ext cx="1844030" cy="45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rgbClr val="64E688"/>
                  </a:solidFill>
                  <a:latin typeface="Heebo Regular"/>
                </a:rPr>
                <a:t>CSS &amp; JS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6440F0-0C0A-7CD5-FEEA-5F780D59A607}"/>
              </a:ext>
            </a:extLst>
          </p:cNvPr>
          <p:cNvGrpSpPr/>
          <p:nvPr/>
        </p:nvGrpSpPr>
        <p:grpSpPr>
          <a:xfrm>
            <a:off x="-10763244" y="5806698"/>
            <a:ext cx="3581083" cy="1558738"/>
            <a:chOff x="6791973" y="5806698"/>
            <a:chExt cx="3581083" cy="155873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E1A943-B5BF-659F-9456-0E895277B056}"/>
                </a:ext>
              </a:extLst>
            </p:cNvPr>
            <p:cNvSpPr/>
            <p:nvPr/>
          </p:nvSpPr>
          <p:spPr>
            <a:xfrm>
              <a:off x="8466732" y="5806698"/>
              <a:ext cx="372701" cy="372701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C0CCB70F-C218-D811-7631-E14E6C26A07E}"/>
                </a:ext>
              </a:extLst>
            </p:cNvPr>
            <p:cNvSpPr txBox="1"/>
            <p:nvPr/>
          </p:nvSpPr>
          <p:spPr>
            <a:xfrm>
              <a:off x="6791973" y="6438900"/>
              <a:ext cx="3581083" cy="926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 algn="ctr">
                <a:lnSpc>
                  <a:spcPts val="3749"/>
                </a:lnSpc>
              </a:pPr>
              <a:r>
                <a:rPr lang="en-US" sz="2499">
                  <a:solidFill>
                    <a:schemeClr val="bg1"/>
                  </a:solidFill>
                  <a:latin typeface="Heebo Regular"/>
                </a:rPr>
                <a:t>Dynamically rendered Web Applications</a:t>
              </a:r>
            </a:p>
          </p:txBody>
        </p:sp>
      </p:grp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0E770B46-EAA2-D4D1-454E-C46C62F0E58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9669204" y="7447734"/>
            <a:ext cx="1562787" cy="1562787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230C375-5220-E2CD-BD5B-687964F4050A}"/>
              </a:ext>
            </a:extLst>
          </p:cNvPr>
          <p:cNvGrpSpPr/>
          <p:nvPr/>
        </p:nvGrpSpPr>
        <p:grpSpPr>
          <a:xfrm>
            <a:off x="1028700" y="4356569"/>
            <a:ext cx="4885398" cy="4901731"/>
            <a:chOff x="0" y="0"/>
            <a:chExt cx="19016997" cy="1908057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830C48-41F7-13F8-9DA5-3179B1218E97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48EA34E-1510-4B9D-89CD-7B7EEC3DC4E2}"/>
              </a:ext>
            </a:extLst>
          </p:cNvPr>
          <p:cNvGrpSpPr/>
          <p:nvPr/>
        </p:nvGrpSpPr>
        <p:grpSpPr>
          <a:xfrm>
            <a:off x="6701301" y="4356569"/>
            <a:ext cx="4885398" cy="4901731"/>
            <a:chOff x="0" y="0"/>
            <a:chExt cx="19016997" cy="1908057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ABDAF7-0031-4A66-D67A-7E6FDA522F15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39EFCCC-3BD4-C0C2-452E-B055BAEAFDA8}"/>
              </a:ext>
            </a:extLst>
          </p:cNvPr>
          <p:cNvGrpSpPr/>
          <p:nvPr/>
        </p:nvGrpSpPr>
        <p:grpSpPr>
          <a:xfrm>
            <a:off x="12373902" y="4356569"/>
            <a:ext cx="4885398" cy="4901731"/>
            <a:chOff x="0" y="0"/>
            <a:chExt cx="19016997" cy="19080574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B15AA13-DEBF-537E-9501-DEBE2CF02C6A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11" name="Picture 8">
            <a:extLst>
              <a:ext uri="{FF2B5EF4-FFF2-40B4-BE49-F238E27FC236}">
                <a16:creationId xmlns:a16="http://schemas.microsoft.com/office/drawing/2014/main" id="{3753FB8B-AF71-2C1C-A9EE-40BDC5C523D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>
          <a:xfrm>
            <a:off x="1355661" y="4825636"/>
            <a:ext cx="637676" cy="460286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9EB4344C-A070-CAD5-708D-938A6B0B26D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>
            <a:fillRect/>
          </a:stretch>
        </p:blipFill>
        <p:spPr>
          <a:xfrm>
            <a:off x="12830653" y="4723380"/>
            <a:ext cx="565628" cy="562543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81689BB-B9F4-D735-D716-608CDC97883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p:blipFill>
        <p:spPr>
          <a:xfrm>
            <a:off x="7071083" y="4701930"/>
            <a:ext cx="599246" cy="583992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ED8640EC-D814-C9F5-8528-CE23A1509CF1}"/>
              </a:ext>
            </a:extLst>
          </p:cNvPr>
          <p:cNvPicPr>
            <a:picLocks noChangeAspect="1"/>
          </p:cNvPicPr>
          <p:nvPr/>
        </p:nvPicPr>
        <p:blipFill>
          <a:blip r:embed="rId59"/>
          <a:srcRect/>
          <a:stretch>
            <a:fillRect/>
          </a:stretch>
        </p:blipFill>
        <p:spPr>
          <a:xfrm rot="502696">
            <a:off x="14205023" y="-2102195"/>
            <a:ext cx="4481173" cy="5558044"/>
          </a:xfrm>
          <a:prstGeom prst="rect">
            <a:avLst/>
          </a:prstGeom>
        </p:spPr>
      </p:pic>
      <p:grpSp>
        <p:nvGrpSpPr>
          <p:cNvPr id="44" name="Group 12">
            <a:extLst>
              <a:ext uri="{FF2B5EF4-FFF2-40B4-BE49-F238E27FC236}">
                <a16:creationId xmlns:a16="http://schemas.microsoft.com/office/drawing/2014/main" id="{868A2DE2-6A93-3881-9B71-6C8509596F00}"/>
              </a:ext>
            </a:extLst>
          </p:cNvPr>
          <p:cNvGrpSpPr/>
          <p:nvPr/>
        </p:nvGrpSpPr>
        <p:grpSpPr>
          <a:xfrm>
            <a:off x="1028700" y="1280537"/>
            <a:ext cx="12084767" cy="1797405"/>
            <a:chOff x="0" y="-9525"/>
            <a:chExt cx="16113022" cy="2396542"/>
          </a:xfrm>
        </p:grpSpPr>
        <p:sp>
          <p:nvSpPr>
            <p:cNvPr id="51" name="TextBox 13">
              <a:extLst>
                <a:ext uri="{FF2B5EF4-FFF2-40B4-BE49-F238E27FC236}">
                  <a16:creationId xmlns:a16="http://schemas.microsoft.com/office/drawing/2014/main" id="{D276CCB1-5A19-9DEF-FD30-A9597FEC2FC9}"/>
                </a:ext>
              </a:extLst>
            </p:cNvPr>
            <p:cNvSpPr txBox="1"/>
            <p:nvPr/>
          </p:nvSpPr>
          <p:spPr>
            <a:xfrm>
              <a:off x="0" y="-9525"/>
              <a:ext cx="16113022" cy="1454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19"/>
                </a:lnSpc>
              </a:pPr>
              <a:r>
                <a:rPr lang="en-US" sz="7099">
                  <a:solidFill>
                    <a:srgbClr val="FFFFFF"/>
                  </a:solidFill>
                  <a:latin typeface="Heebo Bold Bold"/>
                </a:rPr>
                <a:t>Deeper Dive into </a:t>
              </a:r>
              <a:r>
                <a:rPr lang="en-US" sz="7099">
                  <a:solidFill>
                    <a:srgbClr val="64E688"/>
                  </a:solidFill>
                  <a:latin typeface="Heebo Bold Bold"/>
                </a:rPr>
                <a:t>frameworks</a:t>
              </a:r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37159673-6ED9-8225-BAB7-C20D0EA2588E}"/>
                </a:ext>
              </a:extLst>
            </p:cNvPr>
            <p:cNvSpPr txBox="1"/>
            <p:nvPr/>
          </p:nvSpPr>
          <p:spPr>
            <a:xfrm>
              <a:off x="0" y="1777417"/>
              <a:ext cx="16113022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Regular"/>
                </a:rPr>
                <a:t>Frontend, Backend, Databases</a:t>
              </a:r>
            </a:p>
          </p:txBody>
        </p: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AD63699-FE2B-1607-19C9-116E45D4C5A6}"/>
              </a:ext>
            </a:extLst>
          </p:cNvPr>
          <p:cNvGrpSpPr/>
          <p:nvPr/>
        </p:nvGrpSpPr>
        <p:grpSpPr>
          <a:xfrm>
            <a:off x="1355661" y="6539651"/>
            <a:ext cx="3973304" cy="2300612"/>
            <a:chOff x="0" y="0"/>
            <a:chExt cx="5297739" cy="3067483"/>
          </a:xfrm>
        </p:grpSpPr>
        <p:sp>
          <p:nvSpPr>
            <p:cNvPr id="59" name="TextBox 16">
              <a:extLst>
                <a:ext uri="{FF2B5EF4-FFF2-40B4-BE49-F238E27FC236}">
                  <a16:creationId xmlns:a16="http://schemas.microsoft.com/office/drawing/2014/main" id="{94E30374-38B2-35D3-7915-AF3B2DBED387}"/>
                </a:ext>
              </a:extLst>
            </p:cNvPr>
            <p:cNvSpPr txBox="1"/>
            <p:nvPr/>
          </p:nvSpPr>
          <p:spPr>
            <a:xfrm>
              <a:off x="0" y="-47625"/>
              <a:ext cx="5297739" cy="117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Increases efficiency </a:t>
              </a:r>
            </a:p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and productivity</a:t>
              </a:r>
            </a:p>
          </p:txBody>
        </p:sp>
        <p:sp>
          <p:nvSpPr>
            <p:cNvPr id="60" name="TextBox 17">
              <a:extLst>
                <a:ext uri="{FF2B5EF4-FFF2-40B4-BE49-F238E27FC236}">
                  <a16:creationId xmlns:a16="http://schemas.microsoft.com/office/drawing/2014/main" id="{A99A968B-A816-F01D-A496-9412A5A4DCAC}"/>
                </a:ext>
              </a:extLst>
            </p:cNvPr>
            <p:cNvSpPr txBox="1"/>
            <p:nvPr/>
          </p:nvSpPr>
          <p:spPr>
            <a:xfrm>
              <a:off x="0" y="1551314"/>
              <a:ext cx="5297739" cy="15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More efficient operations and higher productivity leads to success and expansion.</a:t>
              </a:r>
            </a:p>
          </p:txBody>
        </p:sp>
      </p:grpSp>
      <p:grpSp>
        <p:nvGrpSpPr>
          <p:cNvPr id="61" name="Group 18">
            <a:extLst>
              <a:ext uri="{FF2B5EF4-FFF2-40B4-BE49-F238E27FC236}">
                <a16:creationId xmlns:a16="http://schemas.microsoft.com/office/drawing/2014/main" id="{3EDE8DF2-AB8D-A0C8-A9B1-95721CF5D2DE}"/>
              </a:ext>
            </a:extLst>
          </p:cNvPr>
          <p:cNvGrpSpPr/>
          <p:nvPr/>
        </p:nvGrpSpPr>
        <p:grpSpPr>
          <a:xfrm>
            <a:off x="7071083" y="6539651"/>
            <a:ext cx="3973304" cy="2233937"/>
            <a:chOff x="0" y="0"/>
            <a:chExt cx="5297739" cy="2978583"/>
          </a:xfrm>
        </p:grpSpPr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DF5E4795-28BE-08AC-B3C7-29387772B6F7}"/>
                </a:ext>
              </a:extLst>
            </p:cNvPr>
            <p:cNvSpPr txBox="1"/>
            <p:nvPr/>
          </p:nvSpPr>
          <p:spPr>
            <a:xfrm>
              <a:off x="0" y="-47625"/>
              <a:ext cx="529773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Boosts innovation</a:t>
              </a: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D34CCE5B-8993-68BA-23D6-C6C4C07B11DC}"/>
                </a:ext>
              </a:extLst>
            </p:cNvPr>
            <p:cNvSpPr txBox="1"/>
            <p:nvPr/>
          </p:nvSpPr>
          <p:spPr>
            <a:xfrm>
              <a:off x="0" y="941714"/>
              <a:ext cx="5297739" cy="203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The right tools encourage businesses to develop better products, better processes, and better ways to do business.</a:t>
              </a:r>
            </a:p>
          </p:txBody>
        </p:sp>
      </p:grpSp>
      <p:grpSp>
        <p:nvGrpSpPr>
          <p:cNvPr id="64" name="Group 21">
            <a:extLst>
              <a:ext uri="{FF2B5EF4-FFF2-40B4-BE49-F238E27FC236}">
                <a16:creationId xmlns:a16="http://schemas.microsoft.com/office/drawing/2014/main" id="{DCBB6884-DBB0-5297-DF3D-6007AF20CBA8}"/>
              </a:ext>
            </a:extLst>
          </p:cNvPr>
          <p:cNvGrpSpPr/>
          <p:nvPr/>
        </p:nvGrpSpPr>
        <p:grpSpPr>
          <a:xfrm>
            <a:off x="12830653" y="6539651"/>
            <a:ext cx="3973304" cy="2233937"/>
            <a:chOff x="0" y="0"/>
            <a:chExt cx="5297739" cy="2978583"/>
          </a:xfrm>
        </p:grpSpPr>
        <p:sp>
          <p:nvSpPr>
            <p:cNvPr id="65" name="TextBox 22">
              <a:extLst>
                <a:ext uri="{FF2B5EF4-FFF2-40B4-BE49-F238E27FC236}">
                  <a16:creationId xmlns:a16="http://schemas.microsoft.com/office/drawing/2014/main" id="{3F65EBAE-DF79-C305-0F6F-93162D3171C3}"/>
                </a:ext>
              </a:extLst>
            </p:cNvPr>
            <p:cNvSpPr txBox="1"/>
            <p:nvPr/>
          </p:nvSpPr>
          <p:spPr>
            <a:xfrm>
              <a:off x="0" y="-47625"/>
              <a:ext cx="5297739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Improves management</a:t>
              </a:r>
            </a:p>
          </p:txBody>
        </p:sp>
        <p:sp>
          <p:nvSpPr>
            <p:cNvPr id="66" name="TextBox 23">
              <a:extLst>
                <a:ext uri="{FF2B5EF4-FFF2-40B4-BE49-F238E27FC236}">
                  <a16:creationId xmlns:a16="http://schemas.microsoft.com/office/drawing/2014/main" id="{34D8D4B9-C522-375B-E4E9-4C83B3AB608A}"/>
                </a:ext>
              </a:extLst>
            </p:cNvPr>
            <p:cNvSpPr txBox="1"/>
            <p:nvPr/>
          </p:nvSpPr>
          <p:spPr>
            <a:xfrm>
              <a:off x="0" y="941714"/>
              <a:ext cx="5297739" cy="203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Systems and platforms keep the company organized and on track to achieving business goals. </a:t>
              </a:r>
            </a:p>
          </p:txBody>
        </p:sp>
      </p:grpSp>
      <p:sp>
        <p:nvSpPr>
          <p:cNvPr id="67" name="TextBox 14">
            <a:extLst>
              <a:ext uri="{FF2B5EF4-FFF2-40B4-BE49-F238E27FC236}">
                <a16:creationId xmlns:a16="http://schemas.microsoft.com/office/drawing/2014/main" id="{FB71D3B3-B73A-13BA-7A90-F5FFF6DE7BC1}"/>
              </a:ext>
            </a:extLst>
          </p:cNvPr>
          <p:cNvSpPr txBox="1"/>
          <p:nvPr/>
        </p:nvSpPr>
        <p:spPr>
          <a:xfrm>
            <a:off x="2262830" y="4849636"/>
            <a:ext cx="18166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>
                <a:solidFill>
                  <a:srgbClr val="64E688"/>
                </a:solidFill>
                <a:latin typeface="Heebo Regular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061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633" y="2147844"/>
            <a:ext cx="6658068" cy="5991313"/>
            <a:chOff x="0" y="0"/>
            <a:chExt cx="8877424" cy="79884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877424" cy="388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64E688"/>
                  </a:solidFill>
                  <a:latin typeface="Heebo Bold Bold"/>
                </a:rPr>
                <a:t>Remote Work Suitability</a:t>
              </a:r>
              <a:r>
                <a:rPr lang="en-US" sz="6400">
                  <a:solidFill>
                    <a:srgbClr val="FFFFFF"/>
                  </a:solidFill>
                  <a:latin typeface="Heebo Bold Bold"/>
                </a:rPr>
                <a:t> by Industry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4470584"/>
              <a:ext cx="7082362" cy="1196034"/>
              <a:chOff x="0" y="0"/>
              <a:chExt cx="20676706" cy="34917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676705" cy="3491780"/>
              </a:xfrm>
              <a:custGeom>
                <a:avLst/>
                <a:gdLst/>
                <a:ahLst/>
                <a:cxnLst/>
                <a:rect l="l" t="t" r="r" b="b"/>
                <a:pathLst>
                  <a:path w="20676705" h="3491780">
                    <a:moveTo>
                      <a:pt x="20552246" y="59690"/>
                    </a:moveTo>
                    <a:cubicBezTo>
                      <a:pt x="20587805" y="59690"/>
                      <a:pt x="20617016" y="88900"/>
                      <a:pt x="20617016" y="124460"/>
                    </a:cubicBezTo>
                    <a:lnTo>
                      <a:pt x="20617016" y="3367320"/>
                    </a:lnTo>
                    <a:cubicBezTo>
                      <a:pt x="20617016" y="3402880"/>
                      <a:pt x="20587805" y="3432090"/>
                      <a:pt x="2055224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552246" y="59690"/>
                    </a:lnTo>
                    <a:moveTo>
                      <a:pt x="2055224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20552246" y="3491780"/>
                    </a:lnTo>
                    <a:cubicBezTo>
                      <a:pt x="20620825" y="3491780"/>
                      <a:pt x="20676705" y="3435900"/>
                      <a:pt x="20676705" y="3367320"/>
                    </a:cubicBezTo>
                    <a:lnTo>
                      <a:pt x="20676705" y="124460"/>
                    </a:lnTo>
                    <a:cubicBezTo>
                      <a:pt x="20676705" y="55880"/>
                      <a:pt x="20620825" y="0"/>
                      <a:pt x="20552246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5840" y="4763801"/>
              <a:ext cx="640355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Regular"/>
                </a:rPr>
                <a:t>AS OF JANUARY 2021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14862"/>
              <a:ext cx="8877424" cy="177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More and more companies realize that certain job titles and profiles can be performed while working from home.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17309" y="1791105"/>
            <a:ext cx="6609858" cy="6704790"/>
            <a:chOff x="0" y="0"/>
            <a:chExt cx="8813145" cy="8939721"/>
          </a:xfrm>
        </p:grpSpPr>
        <p:sp>
          <p:nvSpPr>
            <p:cNvPr id="9" name="TextBox 9"/>
            <p:cNvSpPr txBox="1"/>
            <p:nvPr/>
          </p:nvSpPr>
          <p:spPr>
            <a:xfrm>
              <a:off x="606919" y="8530215"/>
              <a:ext cx="1641245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Item 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48164" y="8530215"/>
              <a:ext cx="1641245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Item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889409" y="8530215"/>
              <a:ext cx="1641245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Item 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30654" y="8530215"/>
              <a:ext cx="1641245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Item 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71899" y="8530215"/>
              <a:ext cx="1641245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Item 5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06919" y="190465"/>
              <a:ext cx="8206226" cy="8206226"/>
              <a:chOff x="0" y="0"/>
              <a:chExt cx="10287000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-28575"/>
              <a:ext cx="444820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40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022981"/>
              <a:ext cx="444820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30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074538"/>
              <a:ext cx="444820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20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126094"/>
              <a:ext cx="444820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10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82202" y="8177651"/>
              <a:ext cx="262618" cy="40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80"/>
                </a:lnSpc>
              </a:pPr>
              <a:r>
                <a:rPr lang="en-US" sz="1914">
                  <a:solidFill>
                    <a:srgbClr val="FFFFFF"/>
                  </a:solidFill>
                  <a:latin typeface="Heebo Regular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606919" y="190465"/>
              <a:ext cx="8206226" cy="8206226"/>
              <a:chOff x="0" y="0"/>
              <a:chExt cx="10287000" cy="10287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965200" y="3580182"/>
                <a:ext cx="2141043" cy="2140884"/>
              </a:xfrm>
              <a:custGeom>
                <a:avLst/>
                <a:gdLst/>
                <a:ahLst/>
                <a:cxnLst/>
                <a:rect l="l" t="t" r="r" b="b"/>
                <a:pathLst>
                  <a:path w="2141043" h="2140884">
                    <a:moveTo>
                      <a:pt x="127000" y="2077668"/>
                    </a:moveTo>
                    <a:cubicBezTo>
                      <a:pt x="126844" y="2042709"/>
                      <a:pt x="98460" y="2014451"/>
                      <a:pt x="63500" y="2014451"/>
                    </a:cubicBezTo>
                    <a:cubicBezTo>
                      <a:pt x="28540" y="2014451"/>
                      <a:pt x="156" y="2042709"/>
                      <a:pt x="0" y="2077668"/>
                    </a:cubicBezTo>
                    <a:cubicBezTo>
                      <a:pt x="156" y="2112627"/>
                      <a:pt x="28540" y="2140885"/>
                      <a:pt x="63500" y="2140885"/>
                    </a:cubicBezTo>
                    <a:cubicBezTo>
                      <a:pt x="98460" y="2140885"/>
                      <a:pt x="126844" y="2112627"/>
                      <a:pt x="127000" y="2077668"/>
                    </a:cubicBezTo>
                    <a:close/>
                    <a:moveTo>
                      <a:pt x="43357" y="2057400"/>
                    </a:moveTo>
                    <a:lnTo>
                      <a:pt x="83643" y="2097936"/>
                    </a:lnTo>
                    <a:lnTo>
                      <a:pt x="2141043" y="40536"/>
                    </a:lnTo>
                    <a:lnTo>
                      <a:pt x="2100757" y="0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22600" y="3537233"/>
                <a:ext cx="2130879" cy="861518"/>
              </a:xfrm>
              <a:custGeom>
                <a:avLst/>
                <a:gdLst/>
                <a:ahLst/>
                <a:cxnLst/>
                <a:rect l="l" t="t" r="r" b="b"/>
                <a:pathLst>
                  <a:path w="2130879" h="861518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3479" y="36441"/>
                    </a:moveTo>
                    <a:lnTo>
                      <a:pt x="53521" y="89993"/>
                    </a:lnTo>
                    <a:lnTo>
                      <a:pt x="2110921" y="861518"/>
                    </a:lnTo>
                    <a:lnTo>
                      <a:pt x="2130879" y="807966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80000" y="1269957"/>
                <a:ext cx="2144630" cy="3165235"/>
              </a:xfrm>
              <a:custGeom>
                <a:avLst/>
                <a:gdLst/>
                <a:ahLst/>
                <a:cxnLst/>
                <a:rect l="l" t="t" r="r" b="b"/>
                <a:pathLst>
                  <a:path w="2144630" h="3165235">
                    <a:moveTo>
                      <a:pt x="127000" y="3102018"/>
                    </a:moveTo>
                    <a:cubicBezTo>
                      <a:pt x="126844" y="3067059"/>
                      <a:pt x="98459" y="3038801"/>
                      <a:pt x="63500" y="3038801"/>
                    </a:cubicBezTo>
                    <a:cubicBezTo>
                      <a:pt x="28541" y="3038801"/>
                      <a:pt x="156" y="3067059"/>
                      <a:pt x="0" y="3102018"/>
                    </a:cubicBezTo>
                    <a:cubicBezTo>
                      <a:pt x="156" y="3136977"/>
                      <a:pt x="28541" y="3165235"/>
                      <a:pt x="63500" y="3165235"/>
                    </a:cubicBezTo>
                    <a:cubicBezTo>
                      <a:pt x="98459" y="3165235"/>
                      <a:pt x="126844" y="3136977"/>
                      <a:pt x="127000" y="3102018"/>
                    </a:cubicBezTo>
                    <a:close/>
                    <a:moveTo>
                      <a:pt x="39769" y="3086100"/>
                    </a:moveTo>
                    <a:lnTo>
                      <a:pt x="87231" y="3117936"/>
                    </a:lnTo>
                    <a:lnTo>
                      <a:pt x="2144630" y="31836"/>
                    </a:lnTo>
                    <a:lnTo>
                      <a:pt x="2097170" y="0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7137400" y="965483"/>
                <a:ext cx="2184400" cy="383608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83608">
                    <a:moveTo>
                      <a:pt x="127000" y="320392"/>
                    </a:moveTo>
                    <a:cubicBezTo>
                      <a:pt x="126843" y="285433"/>
                      <a:pt x="98460" y="257175"/>
                      <a:pt x="63500" y="257175"/>
                    </a:cubicBezTo>
                    <a:cubicBezTo>
                      <a:pt x="28540" y="257175"/>
                      <a:pt x="157" y="285433"/>
                      <a:pt x="0" y="320392"/>
                    </a:cubicBezTo>
                    <a:cubicBezTo>
                      <a:pt x="157" y="355351"/>
                      <a:pt x="28540" y="383609"/>
                      <a:pt x="63500" y="383609"/>
                    </a:cubicBezTo>
                    <a:cubicBezTo>
                      <a:pt x="98460" y="383609"/>
                      <a:pt x="126843" y="355351"/>
                      <a:pt x="127000" y="320392"/>
                    </a:cubicBezTo>
                    <a:close/>
                    <a:moveTo>
                      <a:pt x="59977" y="292035"/>
                    </a:moveTo>
                    <a:lnTo>
                      <a:pt x="67023" y="348749"/>
                    </a:lnTo>
                    <a:lnTo>
                      <a:pt x="2124423" y="91574"/>
                    </a:lnTo>
                    <a:lnTo>
                      <a:pt x="2117377" y="34860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965200" y="6660960"/>
                <a:ext cx="2133616" cy="1117506"/>
              </a:xfrm>
              <a:custGeom>
                <a:avLst/>
                <a:gdLst/>
                <a:ahLst/>
                <a:cxnLst/>
                <a:rect l="l" t="t" r="r" b="b"/>
                <a:pathLst>
                  <a:path w="2133616" h="1117506">
                    <a:moveTo>
                      <a:pt x="127000" y="1054290"/>
                    </a:moveTo>
                    <a:cubicBezTo>
                      <a:pt x="126844" y="1019331"/>
                      <a:pt x="98460" y="991074"/>
                      <a:pt x="63500" y="991074"/>
                    </a:cubicBezTo>
                    <a:cubicBezTo>
                      <a:pt x="28540" y="991074"/>
                      <a:pt x="156" y="1019331"/>
                      <a:pt x="0" y="1054290"/>
                    </a:cubicBezTo>
                    <a:cubicBezTo>
                      <a:pt x="156" y="1089249"/>
                      <a:pt x="28540" y="1117506"/>
                      <a:pt x="63500" y="1117506"/>
                    </a:cubicBezTo>
                    <a:cubicBezTo>
                      <a:pt x="98460" y="1117506"/>
                      <a:pt x="126844" y="1089249"/>
                      <a:pt x="127000" y="1054290"/>
                    </a:cubicBezTo>
                    <a:close/>
                    <a:moveTo>
                      <a:pt x="50784" y="1028700"/>
                    </a:moveTo>
                    <a:lnTo>
                      <a:pt x="76216" y="1079880"/>
                    </a:lnTo>
                    <a:lnTo>
                      <a:pt x="2133616" y="51180"/>
                    </a:lnTo>
                    <a:lnTo>
                      <a:pt x="210818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3022600" y="6623334"/>
                <a:ext cx="2137978" cy="1629177"/>
              </a:xfrm>
              <a:custGeom>
                <a:avLst/>
                <a:gdLst/>
                <a:ahLst/>
                <a:cxnLst/>
                <a:rect l="l" t="t" r="r" b="b"/>
                <a:pathLst>
                  <a:path w="2137978" h="1629177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2"/>
                      <a:pt x="63500" y="126432"/>
                    </a:cubicBezTo>
                    <a:cubicBezTo>
                      <a:pt x="98459" y="126432"/>
                      <a:pt x="126844" y="98175"/>
                      <a:pt x="127000" y="63216"/>
                    </a:cubicBezTo>
                    <a:close/>
                    <a:moveTo>
                      <a:pt x="80577" y="40306"/>
                    </a:moveTo>
                    <a:lnTo>
                      <a:pt x="46423" y="86126"/>
                    </a:lnTo>
                    <a:lnTo>
                      <a:pt x="2103822" y="1629176"/>
                    </a:lnTo>
                    <a:lnTo>
                      <a:pt x="2137978" y="158335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080000" y="5895976"/>
                <a:ext cx="2142199" cy="2396841"/>
              </a:xfrm>
              <a:custGeom>
                <a:avLst/>
                <a:gdLst/>
                <a:ahLst/>
                <a:cxnLst/>
                <a:rect l="l" t="t" r="r" b="b"/>
                <a:pathLst>
                  <a:path w="2142199" h="2396841">
                    <a:moveTo>
                      <a:pt x="127000" y="2333624"/>
                    </a:moveTo>
                    <a:cubicBezTo>
                      <a:pt x="126844" y="2298665"/>
                      <a:pt x="98459" y="2270408"/>
                      <a:pt x="63500" y="2270408"/>
                    </a:cubicBezTo>
                    <a:cubicBezTo>
                      <a:pt x="28541" y="2270408"/>
                      <a:pt x="156" y="2298665"/>
                      <a:pt x="0" y="2333624"/>
                    </a:cubicBezTo>
                    <a:cubicBezTo>
                      <a:pt x="156" y="2368583"/>
                      <a:pt x="28541" y="2396840"/>
                      <a:pt x="63500" y="2396840"/>
                    </a:cubicBezTo>
                    <a:cubicBezTo>
                      <a:pt x="98459" y="2396840"/>
                      <a:pt x="126844" y="2368583"/>
                      <a:pt x="127000" y="2333624"/>
                    </a:cubicBezTo>
                    <a:close/>
                    <a:moveTo>
                      <a:pt x="42201" y="2314575"/>
                    </a:moveTo>
                    <a:lnTo>
                      <a:pt x="84799" y="2352673"/>
                    </a:lnTo>
                    <a:lnTo>
                      <a:pt x="2142199" y="38098"/>
                    </a:lnTo>
                    <a:lnTo>
                      <a:pt x="209960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7137400" y="5080283"/>
                <a:ext cx="2184400" cy="897958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897958">
                    <a:moveTo>
                      <a:pt x="127000" y="834742"/>
                    </a:moveTo>
                    <a:cubicBezTo>
                      <a:pt x="126843" y="799783"/>
                      <a:pt x="98460" y="771525"/>
                      <a:pt x="63500" y="771525"/>
                    </a:cubicBezTo>
                    <a:cubicBezTo>
                      <a:pt x="28540" y="771525"/>
                      <a:pt x="157" y="799783"/>
                      <a:pt x="0" y="834742"/>
                    </a:cubicBezTo>
                    <a:cubicBezTo>
                      <a:pt x="157" y="869701"/>
                      <a:pt x="28540" y="897959"/>
                      <a:pt x="63500" y="897959"/>
                    </a:cubicBezTo>
                    <a:cubicBezTo>
                      <a:pt x="98460" y="897959"/>
                      <a:pt x="126843" y="869701"/>
                      <a:pt x="127000" y="834742"/>
                    </a:cubicBezTo>
                    <a:close/>
                    <a:moveTo>
                      <a:pt x="53521" y="807966"/>
                    </a:moveTo>
                    <a:lnTo>
                      <a:pt x="73479" y="861518"/>
                    </a:lnTo>
                    <a:lnTo>
                      <a:pt x="2130879" y="89993"/>
                    </a:lnTo>
                    <a:lnTo>
                      <a:pt x="2110921" y="36441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</a:blip>
          <a:srcRect/>
          <a:stretch>
            <a:fillRect/>
          </a:stretch>
        </p:blipFill>
        <p:spPr>
          <a:xfrm>
            <a:off x="12831688" y="5704669"/>
            <a:ext cx="7212561" cy="77450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>
            <a:off x="-333695" y="-2722329"/>
            <a:ext cx="6664739" cy="68444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4630" y="1284537"/>
            <a:ext cx="1351874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64E688"/>
                </a:solidFill>
                <a:latin typeface="Heebo Regular Bold"/>
              </a:rPr>
              <a:t>WHAT'S NEXT</a:t>
            </a:r>
            <a:r>
              <a:rPr lang="en-US" sz="5399">
                <a:solidFill>
                  <a:srgbClr val="FFFFFF"/>
                </a:solidFill>
                <a:latin typeface="Heebo Regular Bold"/>
              </a:rPr>
              <a:t> IN TECH WORKSPACE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322838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Increased task automation and use of artificial intelligence.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4426282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Extra focus on high-value tasks.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624179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Continuous investment in cybersecurity and security technology.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6822076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A better conscious focus on mental health.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0112" y="801997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"/>
              </a:rPr>
              <a:t>Greater geographic distribution and representation of the workforce.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40112" y="408704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5284945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6482843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340112" y="7680740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3340112" y="8878638"/>
            <a:ext cx="11607776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374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74746" y="2192901"/>
            <a:ext cx="5901198" cy="59011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6896" t="-64266" b="-2604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80072" y="1841018"/>
            <a:ext cx="7138441" cy="6604965"/>
            <a:chOff x="0" y="0"/>
            <a:chExt cx="9517921" cy="880661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517921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Heebo Bold Bold"/>
                </a:rPr>
                <a:t>The Importance of Cybersecurity and Security Technology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303048"/>
              <a:ext cx="9517921" cy="1321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</a:pPr>
              <a:r>
                <a:rPr lang="en-US" sz="2899">
                  <a:solidFill>
                    <a:srgbClr val="64E688"/>
                  </a:solidFill>
                  <a:latin typeface="Heebo Regular"/>
                </a:rPr>
                <a:t>PROTECTING THE COMPANY AND</a:t>
              </a:r>
            </a:p>
            <a:p>
              <a:pPr>
                <a:lnSpc>
                  <a:spcPts val="4059"/>
                </a:lnSpc>
              </a:pPr>
              <a:r>
                <a:rPr lang="en-US" sz="2899">
                  <a:solidFill>
                    <a:srgbClr val="64E688"/>
                  </a:solidFill>
                  <a:latin typeface="Heebo Regular"/>
                </a:rPr>
                <a:t>ITS PEOPLE SHOULD BE A PRIORITY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423464"/>
              <a:ext cx="9517921" cy="2383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As technology advances, the risk of security breaches also increases. Keeping financial data and confidential information safe and secure must always remain a top priority for any business.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65065">
            <a:off x="16247530" y="7302882"/>
            <a:ext cx="1056828" cy="183397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97849">
            <a:off x="10019893" y="1576371"/>
            <a:ext cx="1709706" cy="15686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89126">
            <a:off x="13838744" y="6189726"/>
            <a:ext cx="4928314" cy="52921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07189" y="1597022"/>
            <a:ext cx="3549227" cy="36449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993454">
            <a:off x="15479967" y="-294242"/>
            <a:ext cx="1540669" cy="17359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95904" y="3508378"/>
            <a:ext cx="8036328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19"/>
              </a:lnSpc>
            </a:pPr>
            <a:r>
              <a:rPr lang="en-US" sz="11349">
                <a:solidFill>
                  <a:srgbClr val="64E688"/>
                </a:solidFill>
                <a:latin typeface="Heebo Bold Bold"/>
              </a:rPr>
              <a:t>Benefits </a:t>
            </a:r>
            <a:r>
              <a:rPr lang="en-US" sz="11349">
                <a:solidFill>
                  <a:srgbClr val="FFFFFF"/>
                </a:solidFill>
                <a:latin typeface="Heebo Bold Bold"/>
              </a:rPr>
              <a:t>of Technology</a:t>
            </a:r>
          </a:p>
        </p:txBody>
      </p:sp>
    </p:spTree>
    <p:extLst>
      <p:ext uri="{BB962C8B-B14F-4D97-AF65-F5344CB8AC3E}">
        <p14:creationId xmlns:p14="http://schemas.microsoft.com/office/powerpoint/2010/main" val="228218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LDA@EEE · GitHub">
            <a:extLst>
              <a:ext uri="{FF2B5EF4-FFF2-40B4-BE49-F238E27FC236}">
                <a16:creationId xmlns:a16="http://schemas.microsoft.com/office/drawing/2014/main" id="{5CE07B8E-8BC3-6B02-CD54-40AB3CAC6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1"/>
          <a:stretch/>
        </p:blipFill>
        <p:spPr bwMode="auto">
          <a:xfrm>
            <a:off x="5773622" y="983314"/>
            <a:ext cx="7013156" cy="465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5343B-053E-F319-F387-A874ABEB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26198" y="3652098"/>
            <a:ext cx="7517500" cy="5177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0A6E-2CF2-896B-3BD9-C32F42220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2486" y="4107569"/>
            <a:ext cx="7580990" cy="49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6908" y="1440728"/>
            <a:ext cx="7714924" cy="7405545"/>
            <a:chOff x="0" y="0"/>
            <a:chExt cx="10286565" cy="9874060"/>
          </a:xfrm>
        </p:grpSpPr>
        <p:sp>
          <p:nvSpPr>
            <p:cNvPr id="3" name="AutoShape 3"/>
            <p:cNvSpPr/>
            <p:nvPr/>
          </p:nvSpPr>
          <p:spPr>
            <a:xfrm>
              <a:off x="36" y="3188996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71" y="7180364"/>
              <a:ext cx="102864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6" y="-47625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Improves connection among employees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" y="895855"/>
              <a:ext cx="10286529" cy="15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Having more channels to communicate fosters communication and collaboration - enabling employees to work more efficiently.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" y="3943743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Raises productivity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" y="4887223"/>
              <a:ext cx="10286529" cy="15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Having the right systems and tools in place helps increase employees' productivity, boosting their performance and allowing them to have a sense of accomplishment.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5112"/>
              <a:ext cx="1028652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Heebo Regular Bold"/>
                </a:rPr>
                <a:t>Encourages learning and development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878592"/>
              <a:ext cx="10286529" cy="99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eebo Regular"/>
                </a:rPr>
                <a:t>Technology provides employees with access to resources and the means to learn and evolve.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6169" y="1440728"/>
            <a:ext cx="6342501" cy="4707701"/>
            <a:chOff x="0" y="0"/>
            <a:chExt cx="8456668" cy="62769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456668" cy="5262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3"/>
                </a:lnSpc>
              </a:pPr>
              <a:r>
                <a:rPr lang="en-US" sz="6536">
                  <a:solidFill>
                    <a:srgbClr val="FFFFFF"/>
                  </a:solidFill>
                  <a:latin typeface="Heebo Bold Bold"/>
                </a:rPr>
                <a:t>Benefits</a:t>
              </a:r>
            </a:p>
            <a:p>
              <a:pPr>
                <a:lnSpc>
                  <a:spcPts val="7843"/>
                </a:lnSpc>
              </a:pPr>
              <a:r>
                <a:rPr lang="en-US" sz="6536">
                  <a:solidFill>
                    <a:srgbClr val="FFFFFF"/>
                  </a:solidFill>
                  <a:latin typeface="Heebo Bold Bold"/>
                </a:rPr>
                <a:t>on Employee Satisfaction and Commitment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54635"/>
              <a:ext cx="8456668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9"/>
                </a:lnSpc>
              </a:pPr>
              <a:r>
                <a:rPr lang="en-US" sz="3099">
                  <a:solidFill>
                    <a:srgbClr val="64E688"/>
                  </a:solidFill>
                  <a:latin typeface="Heebo Regular"/>
                </a:rPr>
                <a:t>How technology affects the staff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38256">
            <a:off x="11093853" y="-1406465"/>
            <a:ext cx="5222621" cy="52422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3839" y="2361991"/>
            <a:ext cx="11653168" cy="5563018"/>
            <a:chOff x="0" y="0"/>
            <a:chExt cx="15537557" cy="74173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5537557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Will remote work</a:t>
              </a:r>
            </a:p>
            <a:p>
              <a:pPr>
                <a:lnSpc>
                  <a:spcPts val="8999"/>
                </a:lnSpc>
              </a:pPr>
              <a:r>
                <a:rPr lang="en-US" sz="7499">
                  <a:solidFill>
                    <a:srgbClr val="FFFFFF"/>
                  </a:solidFill>
                  <a:latin typeface="Heebo Bold Bold"/>
                </a:rPr>
                <a:t>become the </a:t>
              </a:r>
              <a:r>
                <a:rPr lang="en-US" sz="7499">
                  <a:solidFill>
                    <a:srgbClr val="64E688"/>
                  </a:solidFill>
                  <a:latin typeface="Heebo Bold Bold"/>
                </a:rPr>
                <a:t>new norm?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3748061"/>
              <a:ext cx="11678531" cy="1037674"/>
              <a:chOff x="0" y="0"/>
              <a:chExt cx="34095059" cy="30294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4095060" cy="3029453"/>
              </a:xfrm>
              <a:custGeom>
                <a:avLst/>
                <a:gdLst/>
                <a:ahLst/>
                <a:cxnLst/>
                <a:rect l="l" t="t" r="r" b="b"/>
                <a:pathLst>
                  <a:path w="34095060" h="3029453">
                    <a:moveTo>
                      <a:pt x="33970599" y="59690"/>
                    </a:moveTo>
                    <a:cubicBezTo>
                      <a:pt x="34006160" y="59690"/>
                      <a:pt x="34035371" y="88900"/>
                      <a:pt x="34035371" y="124460"/>
                    </a:cubicBezTo>
                    <a:lnTo>
                      <a:pt x="34035371" y="2904993"/>
                    </a:lnTo>
                    <a:cubicBezTo>
                      <a:pt x="34035371" y="2940553"/>
                      <a:pt x="34006160" y="2969763"/>
                      <a:pt x="33970599" y="2969763"/>
                    </a:cubicBezTo>
                    <a:lnTo>
                      <a:pt x="124460" y="2969763"/>
                    </a:lnTo>
                    <a:cubicBezTo>
                      <a:pt x="88900" y="2969763"/>
                      <a:pt x="59690" y="2940553"/>
                      <a:pt x="59690" y="290499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3970599" y="59690"/>
                    </a:lnTo>
                    <a:moveTo>
                      <a:pt x="3397059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904993"/>
                    </a:lnTo>
                    <a:cubicBezTo>
                      <a:pt x="0" y="2973573"/>
                      <a:pt x="55880" y="3029453"/>
                      <a:pt x="124460" y="3029453"/>
                    </a:cubicBezTo>
                    <a:lnTo>
                      <a:pt x="33970599" y="3029453"/>
                    </a:lnTo>
                    <a:cubicBezTo>
                      <a:pt x="34039178" y="3029453"/>
                      <a:pt x="34095060" y="2973573"/>
                      <a:pt x="34095060" y="2904993"/>
                    </a:cubicBezTo>
                    <a:lnTo>
                      <a:pt x="34095060" y="124460"/>
                    </a:lnTo>
                    <a:cubicBezTo>
                      <a:pt x="34095060" y="55880"/>
                      <a:pt x="34039178" y="0"/>
                      <a:pt x="33970599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54000" y="3926962"/>
              <a:ext cx="110890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REMOTE WORK WILL CONTINUE TO BE VALUABLE.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472141"/>
              <a:ext cx="15537557" cy="1945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500">
                  <a:solidFill>
                    <a:srgbClr val="FFFFFF"/>
                  </a:solidFill>
                  <a:latin typeface="Heebo Regular"/>
                </a:rPr>
                <a:t>Remote work allows companies to be flexible with how it conducts business. It also presents companies opportunities to rethink their strategies and innovate to become more efficient, more cost-effective, and more sustainable in the long term. 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550716">
            <a:off x="15983983" y="5561797"/>
            <a:ext cx="3615482" cy="32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67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82434" y="1622996"/>
            <a:ext cx="2670030" cy="24497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3686175"/>
            <a:ext cx="11379946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64E688"/>
                </a:solidFill>
                <a:latin typeface="Heebo Bold Bold"/>
              </a:rPr>
              <a:t>Effective communication and collaboration</a:t>
            </a:r>
            <a:r>
              <a:rPr lang="en-US" sz="6400">
                <a:solidFill>
                  <a:srgbClr val="FFFFFF"/>
                </a:solidFill>
                <a:latin typeface="Heebo Bold Bold"/>
              </a:rPr>
              <a:t> make the remote work setup successful.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526024">
            <a:off x="1326982" y="5400203"/>
            <a:ext cx="3068369" cy="32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48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9000"/>
          </a:blip>
          <a:srcRect/>
          <a:stretch>
            <a:fillRect/>
          </a:stretch>
        </p:blipFill>
        <p:spPr>
          <a:xfrm>
            <a:off x="7781340" y="8926043"/>
            <a:ext cx="2725321" cy="27219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98502" y="-2381568"/>
            <a:ext cx="6249315" cy="682053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58213" y="1705989"/>
            <a:ext cx="13150954" cy="6875021"/>
            <a:chOff x="0" y="0"/>
            <a:chExt cx="17534605" cy="9166695"/>
          </a:xfrm>
        </p:grpSpPr>
        <p:sp>
          <p:nvSpPr>
            <p:cNvPr id="5" name="TextBox 5"/>
            <p:cNvSpPr txBox="1"/>
            <p:nvPr/>
          </p:nvSpPr>
          <p:spPr>
            <a:xfrm>
              <a:off x="0" y="1090198"/>
              <a:ext cx="17534605" cy="6078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64E688"/>
                  </a:solidFill>
                  <a:latin typeface="Heebo Regular Bold"/>
                </a:rPr>
                <a:t>Technology is nothing.</a:t>
              </a:r>
              <a:r>
                <a:rPr lang="en-US" sz="5199">
                  <a:solidFill>
                    <a:srgbClr val="FFFFFF"/>
                  </a:solidFill>
                  <a:latin typeface="Heebo Regular Bold"/>
                </a:rPr>
                <a:t> </a:t>
              </a:r>
            </a:p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Heebo Regular Bold"/>
                </a:rPr>
                <a:t>What’s important is that you have a faith</a:t>
              </a:r>
            </a:p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Heebo Regular Bold"/>
                </a:rPr>
                <a:t>in people, that they’re basically good</a:t>
              </a:r>
            </a:p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Heebo Regular Bold"/>
                </a:rPr>
                <a:t>and smart, and if you give them tools,</a:t>
              </a:r>
            </a:p>
            <a:p>
              <a:pPr>
                <a:lnSpc>
                  <a:spcPts val="7280"/>
                </a:lnSpc>
              </a:pPr>
              <a:r>
                <a:rPr lang="en-US" sz="5200">
                  <a:solidFill>
                    <a:srgbClr val="FFFFFF"/>
                  </a:solidFill>
                  <a:latin typeface="Heebo Regular Bold"/>
                </a:rPr>
                <a:t>they’ll do wonderful things with them.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7784792"/>
              <a:ext cx="3862114" cy="1381903"/>
              <a:chOff x="0" y="0"/>
              <a:chExt cx="11275304" cy="40344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275304" cy="4034418"/>
              </a:xfrm>
              <a:custGeom>
                <a:avLst/>
                <a:gdLst/>
                <a:ahLst/>
                <a:cxnLst/>
                <a:rect l="l" t="t" r="r" b="b"/>
                <a:pathLst>
                  <a:path w="11275304" h="4034418">
                    <a:moveTo>
                      <a:pt x="11150844" y="59690"/>
                    </a:moveTo>
                    <a:cubicBezTo>
                      <a:pt x="11186404" y="59690"/>
                      <a:pt x="11215614" y="88900"/>
                      <a:pt x="11215614" y="124460"/>
                    </a:cubicBezTo>
                    <a:lnTo>
                      <a:pt x="11215614" y="3909957"/>
                    </a:lnTo>
                    <a:cubicBezTo>
                      <a:pt x="11215614" y="3945518"/>
                      <a:pt x="11186404" y="3974728"/>
                      <a:pt x="11150844" y="3974728"/>
                    </a:cubicBezTo>
                    <a:lnTo>
                      <a:pt x="124460" y="3974728"/>
                    </a:lnTo>
                    <a:cubicBezTo>
                      <a:pt x="88900" y="3974728"/>
                      <a:pt x="59690" y="3945518"/>
                      <a:pt x="59690" y="390995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1150844" y="59690"/>
                    </a:lnTo>
                    <a:moveTo>
                      <a:pt x="11150844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909957"/>
                    </a:lnTo>
                    <a:cubicBezTo>
                      <a:pt x="0" y="3978538"/>
                      <a:pt x="55880" y="4034418"/>
                      <a:pt x="124460" y="4034418"/>
                    </a:cubicBezTo>
                    <a:lnTo>
                      <a:pt x="11150844" y="4034418"/>
                    </a:lnTo>
                    <a:cubicBezTo>
                      <a:pt x="11219424" y="4034418"/>
                      <a:pt x="11275304" y="3978538"/>
                      <a:pt x="11275304" y="3909957"/>
                    </a:cubicBezTo>
                    <a:lnTo>
                      <a:pt x="11275304" y="124460"/>
                    </a:lnTo>
                    <a:cubicBezTo>
                      <a:pt x="11275304" y="55880"/>
                      <a:pt x="11219424" y="0"/>
                      <a:pt x="11150844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37277" y="8135807"/>
              <a:ext cx="318755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eebo Regular"/>
                </a:rPr>
                <a:t>STEVE JOBS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87757" cy="54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448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2000"/>
          </a:blip>
          <a:srcRect/>
          <a:stretch>
            <a:fillRect/>
          </a:stretch>
        </p:blipFill>
        <p:spPr>
          <a:xfrm>
            <a:off x="5237310" y="1251460"/>
            <a:ext cx="7813380" cy="77840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52177" y="3757225"/>
            <a:ext cx="12983647" cy="2772551"/>
            <a:chOff x="0" y="0"/>
            <a:chExt cx="17311529" cy="36967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731152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Heebo Bold"/>
                </a:rPr>
                <a:t>Do you have 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20459"/>
              <a:ext cx="1731152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64E688"/>
                  </a:solidFill>
                  <a:latin typeface="Heebo Regular Bold"/>
                </a:rPr>
                <a:t>Send it to us!</a:t>
              </a:r>
              <a:r>
                <a:rPr lang="en-US" sz="3000">
                  <a:solidFill>
                    <a:srgbClr val="64E688"/>
                  </a:solidFill>
                  <a:latin typeface="Heebo Regular"/>
                </a:rPr>
                <a:t> </a:t>
              </a:r>
              <a:r>
                <a:rPr lang="en-US" sz="3000">
                  <a:solidFill>
                    <a:srgbClr val="FFFFFF"/>
                  </a:solidFill>
                  <a:latin typeface="Heebo Regular"/>
                </a:rPr>
                <a:t>We hope you learned something new.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343667"/>
              <a:ext cx="17311529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63440" y="560457"/>
            <a:ext cx="2308255" cy="21005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2225" y="8681592"/>
            <a:ext cx="2421194" cy="22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19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E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78397" y="1736821"/>
            <a:ext cx="637676" cy="4602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01798" y="1634749"/>
            <a:ext cx="506174" cy="664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8123" y="1685785"/>
            <a:ext cx="573835" cy="5623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25834" y="1634749"/>
            <a:ext cx="443356" cy="664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98795" y="1681883"/>
            <a:ext cx="540100" cy="5701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014922" y="1634749"/>
            <a:ext cx="591946" cy="6644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672651" y="8069686"/>
            <a:ext cx="643423" cy="5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321999" y="7987821"/>
            <a:ext cx="265772" cy="6644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543407" y="8086483"/>
            <a:ext cx="683268" cy="4671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4564698" y="8038764"/>
            <a:ext cx="565628" cy="56254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247435" y="7987821"/>
            <a:ext cx="242819" cy="66442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014922" y="8035364"/>
            <a:ext cx="591946" cy="569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805759" y="6399553"/>
            <a:ext cx="382953" cy="6644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2939" y="6399553"/>
            <a:ext cx="463892" cy="66442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635578" y="6399553"/>
            <a:ext cx="498926" cy="66442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4591405" y="6399553"/>
            <a:ext cx="512215" cy="6644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222670" y="6399553"/>
            <a:ext cx="292349" cy="66442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052096" y="6472969"/>
            <a:ext cx="517597" cy="51759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697612" y="4851504"/>
            <a:ext cx="599246" cy="5839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210858" y="4811285"/>
            <a:ext cx="488053" cy="66442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589672" y="4811285"/>
            <a:ext cx="590738" cy="66442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587780" y="4811285"/>
            <a:ext cx="519463" cy="66442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024095" y="4865193"/>
            <a:ext cx="689500" cy="55661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5981429" y="4909879"/>
            <a:ext cx="658931" cy="46724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628108" y="3223017"/>
            <a:ext cx="738255" cy="66442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163783" y="3255969"/>
            <a:ext cx="582204" cy="59852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76232" y="3255969"/>
            <a:ext cx="617617" cy="59852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511015" y="3223017"/>
            <a:ext cx="672995" cy="664429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119985" y="3223017"/>
            <a:ext cx="497718" cy="66442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092841" y="3223017"/>
            <a:ext cx="436107" cy="664429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1306731" y="1634749"/>
            <a:ext cx="5578317" cy="3004249"/>
            <a:chOff x="0" y="0"/>
            <a:chExt cx="7437757" cy="400566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33350"/>
              <a:ext cx="7437757" cy="2354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070707"/>
                  </a:solidFill>
                  <a:latin typeface="Heebo Bold"/>
                </a:rPr>
                <a:t>Free Resources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821390"/>
              <a:ext cx="7437757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070707"/>
                  </a:solidFill>
                  <a:latin typeface="Heebo Regular"/>
                </a:rPr>
                <a:t>Use these free recolorable icons and illustrations in your Canva design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120350" y="769050"/>
            <a:ext cx="15438000" cy="1129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algn="l"/>
            <a:r>
              <a:rPr lang="zh-CN">
                <a:solidFill>
                  <a:schemeClr val="dk1"/>
                </a:solidFill>
              </a:rPr>
              <a:t>What we 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1666476" y="4168100"/>
            <a:ext cx="4371600" cy="205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Listen to our workshops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2"/>
          </p:nvPr>
        </p:nvSpPr>
        <p:spPr>
          <a:xfrm>
            <a:off x="1666226" y="3421700"/>
            <a:ext cx="4371600" cy="630600"/>
          </a:xfrm>
          <a:prstGeom prst="rect">
            <a:avLst/>
          </a:prstGeom>
          <a:noFill/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marL="0" indent="0">
              <a:spcAft>
                <a:spcPts val="2400"/>
              </a:spcAft>
              <a:buSzPts val="523"/>
            </a:pPr>
            <a:r>
              <a:rPr lang="en-US" altLang="zh-CN" sz="1910" b="0">
                <a:latin typeface="Oswald"/>
                <a:ea typeface="Oswald"/>
                <a:cs typeface="Oswald"/>
                <a:sym typeface="Oswald"/>
              </a:rPr>
              <a:t>LEARN</a:t>
            </a:r>
            <a:endParaRPr sz="191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3"/>
          </p:nvPr>
        </p:nvSpPr>
        <p:spPr>
          <a:xfrm>
            <a:off x="7021876" y="4168100"/>
            <a:ext cx="4371600" cy="205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Do projects that belong to yourselves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6894626" y="3421700"/>
            <a:ext cx="4371600" cy="630600"/>
          </a:xfrm>
          <a:prstGeom prst="rect">
            <a:avLst/>
          </a:prstGeom>
          <a:noFill/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marL="0" indent="0">
              <a:spcAft>
                <a:spcPts val="2400"/>
              </a:spcAft>
              <a:buSzPts val="523"/>
            </a:pPr>
            <a:r>
              <a:rPr lang="en-US" altLang="zh-CN" sz="1910" b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APPLY</a:t>
            </a:r>
            <a:endParaRPr sz="1910" b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12250176" y="4168100"/>
            <a:ext cx="4371600" cy="20550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/>
          </a:bodyPr>
          <a:lstStyle/>
          <a:p>
            <a:pPr marL="0" indent="0">
              <a:spcAft>
                <a:spcPts val="2400"/>
              </a:spcAft>
            </a:pPr>
            <a:r>
              <a:rPr lang="zh-CN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Hear from the industry</a:t>
            </a:r>
            <a:endParaRPr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12250176" y="3359950"/>
            <a:ext cx="4371600" cy="630600"/>
          </a:xfrm>
          <a:prstGeom prst="rect">
            <a:avLst/>
          </a:prstGeom>
          <a:noFill/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pPr marL="0" indent="0">
              <a:spcAft>
                <a:spcPts val="2400"/>
              </a:spcAft>
              <a:buSzPts val="523"/>
            </a:pPr>
            <a:r>
              <a:rPr lang="en-US" altLang="zh-CN" sz="1910" b="0">
                <a:latin typeface="Oswald"/>
                <a:ea typeface="Oswald"/>
                <a:cs typeface="Oswald"/>
                <a:sym typeface="Oswald"/>
              </a:rPr>
              <a:t>CONNECT</a:t>
            </a:r>
            <a:endParaRPr sz="1910" b="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3292896" y="2171924"/>
            <a:ext cx="1118796" cy="1072244"/>
            <a:chOff x="-1182750" y="3962900"/>
            <a:chExt cx="294575" cy="291450"/>
          </a:xfrm>
        </p:grpSpPr>
        <p:sp>
          <p:nvSpPr>
            <p:cNvPr id="88" name="Google Shape;88;p1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13876277" y="2110113"/>
            <a:ext cx="1118858" cy="1072270"/>
            <a:chOff x="4628325" y="3599825"/>
            <a:chExt cx="295400" cy="295375"/>
          </a:xfrm>
        </p:grpSpPr>
        <p:sp>
          <p:nvSpPr>
            <p:cNvPr id="96" name="Google Shape;96;p16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8520998" y="2233681"/>
            <a:ext cx="1118828" cy="1072222"/>
            <a:chOff x="-1592325" y="3957400"/>
            <a:chExt cx="293025" cy="277275"/>
          </a:xfrm>
        </p:grpSpPr>
        <p:sp>
          <p:nvSpPr>
            <p:cNvPr id="109" name="Google Shape;109;p16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930235" y="5575140"/>
            <a:ext cx="6225498" cy="3003416"/>
            <a:chOff x="274398" y="2703376"/>
            <a:chExt cx="3786799" cy="1878779"/>
          </a:xfrm>
        </p:grpSpPr>
        <p:pic>
          <p:nvPicPr>
            <p:cNvPr id="114" name="Google Shape;1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6937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0335" y="2703376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2224" y="3010127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4062" y="3279502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33983" y="3010127"/>
              <a:ext cx="1018827" cy="1098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26196" y="3287229"/>
              <a:ext cx="1018824" cy="108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4398" y="2703376"/>
              <a:ext cx="1033356" cy="1083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0772" y="2994670"/>
              <a:ext cx="1018829" cy="108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/>
            <p:cNvPicPr preferRelativeResize="0"/>
            <p:nvPr/>
          </p:nvPicPr>
          <p:blipFill rotWithShape="1">
            <a:blip r:embed="rId11">
              <a:alphaModFix/>
            </a:blip>
            <a:srcRect b="19858"/>
            <a:stretch/>
          </p:blipFill>
          <p:spPr>
            <a:xfrm>
              <a:off x="830260" y="3256340"/>
              <a:ext cx="1001255" cy="1098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027833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99250" y="3483304"/>
              <a:ext cx="1033363" cy="10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42112" y="3483301"/>
              <a:ext cx="1033363" cy="109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16"/>
          <p:cNvGrpSpPr/>
          <p:nvPr/>
        </p:nvGrpSpPr>
        <p:grpSpPr>
          <a:xfrm>
            <a:off x="8046226" y="5762450"/>
            <a:ext cx="3313500" cy="3699796"/>
            <a:chOff x="4023113" y="2881225"/>
            <a:chExt cx="1656750" cy="1849898"/>
          </a:xfrm>
        </p:grpSpPr>
        <p:pic>
          <p:nvPicPr>
            <p:cNvPr id="127" name="Google Shape;127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023113" y="2881225"/>
              <a:ext cx="1048180" cy="148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322744" y="3019050"/>
              <a:ext cx="1048183" cy="148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616317" y="3226544"/>
              <a:ext cx="1063547" cy="1504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6"/>
          <p:cNvGrpSpPr/>
          <p:nvPr/>
        </p:nvGrpSpPr>
        <p:grpSpPr>
          <a:xfrm>
            <a:off x="12377299" y="5056100"/>
            <a:ext cx="5375854" cy="4655560"/>
            <a:chOff x="6188649" y="2528050"/>
            <a:chExt cx="2687927" cy="2327780"/>
          </a:xfrm>
        </p:grpSpPr>
        <p:pic>
          <p:nvPicPr>
            <p:cNvPr id="131" name="Google Shape;131;p1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188649" y="2528050"/>
              <a:ext cx="1197424" cy="1991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006636" y="2936649"/>
              <a:ext cx="1381524" cy="888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292774" y="3569737"/>
              <a:ext cx="1381524" cy="777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495050" y="4078725"/>
              <a:ext cx="1381526" cy="77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7"/>
          <p:cNvGrpSpPr/>
          <p:nvPr/>
        </p:nvGrpSpPr>
        <p:grpSpPr>
          <a:xfrm>
            <a:off x="4674490" y="7273560"/>
            <a:ext cx="13091876" cy="2003908"/>
            <a:chOff x="2337245" y="3636780"/>
            <a:chExt cx="6545938" cy="1001954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6045183" y="3647537"/>
              <a:ext cx="2838000" cy="830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Industrial Connections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indent="-635000"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Sponsors &amp; Partners</a:t>
              </a:r>
              <a:endParaRPr sz="2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41" name="Google Shape;141;p17"/>
            <p:cNvGrpSpPr/>
            <p:nvPr/>
          </p:nvGrpSpPr>
          <p:grpSpPr>
            <a:xfrm>
              <a:off x="2337245" y="3636780"/>
              <a:ext cx="3550449" cy="1001954"/>
              <a:chOff x="499675" y="3002300"/>
              <a:chExt cx="4576500" cy="1111800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499675" y="3002300"/>
                <a:ext cx="4576500" cy="11118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3600"/>
              </a:p>
            </p:txBody>
          </p:sp>
          <p:grpSp>
            <p:nvGrpSpPr>
              <p:cNvPr id="143" name="Google Shape;143;p17"/>
              <p:cNvGrpSpPr/>
              <p:nvPr/>
            </p:nvGrpSpPr>
            <p:grpSpPr>
              <a:xfrm>
                <a:off x="605578" y="3024575"/>
                <a:ext cx="4371065" cy="1023056"/>
                <a:chOff x="605578" y="3024575"/>
                <a:chExt cx="4371065" cy="1023056"/>
              </a:xfrm>
            </p:grpSpPr>
            <p:sp>
              <p:nvSpPr>
                <p:cNvPr id="144" name="Google Shape;144;p17"/>
                <p:cNvSpPr txBox="1"/>
                <p:nvPr/>
              </p:nvSpPr>
              <p:spPr>
                <a:xfrm>
                  <a:off x="712981" y="3024575"/>
                  <a:ext cx="2062200" cy="33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182850" rIns="182850" bIns="182850" anchor="t" anchorCtr="0">
                  <a:normAutofit fontScale="32500" lnSpcReduction="20000"/>
                </a:bodyPr>
                <a:lstStyle/>
                <a:p>
                  <a:endParaRPr sz="560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145" name="Google Shape;145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58089" y="3377018"/>
                  <a:ext cx="341860" cy="246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6" name="Google Shape;146;p1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28823" y="3124690"/>
                  <a:ext cx="323168" cy="466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Google Shape;147;p1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26197" b="31335"/>
                <a:stretch/>
              </p:blipFill>
              <p:spPr>
                <a:xfrm>
                  <a:off x="2837025" y="3456329"/>
                  <a:ext cx="688861" cy="2857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" name="Google Shape;148;p1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078506" y="3124696"/>
                  <a:ext cx="682176" cy="2464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9" name="Google Shape;149;p17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05578" y="3772260"/>
                  <a:ext cx="682175" cy="1872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1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76884" y="3107762"/>
                  <a:ext cx="952643" cy="166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1" name="Google Shape;151;p17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1463563" y="3828410"/>
                  <a:ext cx="753534" cy="201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2" name="Google Shape;152;p17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3066615" y="3818126"/>
                  <a:ext cx="924115" cy="166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" name="Google Shape;153;p17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l="5754" t="21671" r="7190" b="19212"/>
                <a:stretch/>
              </p:blipFill>
              <p:spPr>
                <a:xfrm>
                  <a:off x="4148931" y="3276582"/>
                  <a:ext cx="827712" cy="1797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4" name="Google Shape;154;p17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132166" y="3606654"/>
                  <a:ext cx="753538" cy="2857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" name="Google Shape;155;p17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327125" y="3739284"/>
                  <a:ext cx="404312" cy="3083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" name="Google Shape;156;p17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094370" y="3510581"/>
                  <a:ext cx="827712" cy="149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" name="Google Shape;157;p17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l="31333" t="40650" r="33440" b="36539"/>
                <a:stretch/>
              </p:blipFill>
              <p:spPr>
                <a:xfrm>
                  <a:off x="2980590" y="3176622"/>
                  <a:ext cx="682174" cy="203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8" name="Google Shape;158;p17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2079688" y="3231961"/>
                  <a:ext cx="438334" cy="4282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59" name="Google Shape;159;p17"/>
          <p:cNvGrpSpPr/>
          <p:nvPr/>
        </p:nvGrpSpPr>
        <p:grpSpPr>
          <a:xfrm>
            <a:off x="4674515" y="943393"/>
            <a:ext cx="12954558" cy="2523708"/>
            <a:chOff x="2337257" y="471696"/>
            <a:chExt cx="6477279" cy="1261854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5976536" y="471696"/>
              <a:ext cx="2838000" cy="126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Like-minded Students in NTU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indent="-635000"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Project Partner / Research Partner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indent="-635000"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Friends in similar path of personal development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1" name="Google Shape;161;p17"/>
            <p:cNvPicPr preferRelativeResize="0"/>
            <p:nvPr/>
          </p:nvPicPr>
          <p:blipFill rotWithShape="1">
            <a:blip r:embed="rId17">
              <a:alphaModFix/>
            </a:blip>
            <a:srcRect l="12884"/>
            <a:stretch/>
          </p:blipFill>
          <p:spPr>
            <a:xfrm>
              <a:off x="4295913" y="574430"/>
              <a:ext cx="1598235" cy="111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337257" y="563775"/>
              <a:ext cx="1958663" cy="1138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636497" y="4578600"/>
            <a:ext cx="3917400" cy="11298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rmAutofit fontScale="90000"/>
          </a:bodyPr>
          <a:lstStyle/>
          <a:p>
            <a:r>
              <a:rPr lang="zh-CN" sz="5400">
                <a:solidFill>
                  <a:schemeClr val="dk1"/>
                </a:solidFill>
                <a:latin typeface="Oswald" pitchFamily="2" charset="77"/>
              </a:rPr>
              <a:t>What we have</a:t>
            </a:r>
            <a:endParaRPr sz="5400">
              <a:solidFill>
                <a:schemeClr val="dk1"/>
              </a:solidFill>
              <a:latin typeface="Oswald" pitchFamily="2" charset="77"/>
            </a:endParaRPr>
          </a:p>
        </p:txBody>
      </p:sp>
      <p:grpSp>
        <p:nvGrpSpPr>
          <p:cNvPr id="164" name="Google Shape;164;p17"/>
          <p:cNvGrpSpPr/>
          <p:nvPr/>
        </p:nvGrpSpPr>
        <p:grpSpPr>
          <a:xfrm>
            <a:off x="4772701" y="3423429"/>
            <a:ext cx="13125398" cy="3850122"/>
            <a:chOff x="2386350" y="1711714"/>
            <a:chExt cx="6562699" cy="1925061"/>
          </a:xfrm>
        </p:grpSpPr>
        <p:sp>
          <p:nvSpPr>
            <p:cNvPr id="165" name="Google Shape;165;p17"/>
            <p:cNvSpPr txBox="1"/>
            <p:nvPr/>
          </p:nvSpPr>
          <p:spPr>
            <a:xfrm>
              <a:off x="2386350" y="1711714"/>
              <a:ext cx="3741000" cy="19081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Academic facilities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indent="-635000"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GPUs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1828800" lvl="1" indent="-635000"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RTX 3090, GTX 2080 </a:t>
              </a:r>
              <a:r>
                <a:rPr lang="en-US" altLang="zh-CN" sz="280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Ti</a:t>
              </a: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, GTX 1080 </a:t>
              </a:r>
              <a:r>
                <a:rPr lang="en-US" altLang="zh-CN" sz="280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Ti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914400" indent="-635000">
                <a:buClr>
                  <a:schemeClr val="dk1"/>
                </a:buClr>
                <a:buSzPts val="1400"/>
                <a:buFont typeface="Oswald"/>
                <a:buChar char="●"/>
              </a:pPr>
              <a:r>
                <a:rPr lang="en-US" altLang="zh-CN" sz="2800" err="1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Equipments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1828800" lvl="1" indent="-635000"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Robot Master *2 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1828800" lvl="1" indent="-635000"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3D printer *1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1828800" lvl="1" indent="-635000"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Drones *1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1828800" lvl="1" indent="-635000">
                <a:buClr>
                  <a:schemeClr val="dk1"/>
                </a:buClr>
                <a:buSzPts val="1400"/>
                <a:buFont typeface="Oswald"/>
                <a:buChar char="○"/>
              </a:pPr>
              <a:r>
                <a:rPr lang="en-US" altLang="zh-CN" sz="280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…</a:t>
              </a:r>
              <a:endPara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166" name="Google Shape;166;p17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87700" y="1711725"/>
              <a:ext cx="1958701" cy="1925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846409" y="1711725"/>
              <a:ext cx="1102640" cy="192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2284474" y="2626500"/>
            <a:ext cx="12058200" cy="7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r>
              <a:rPr lang="en-US" altLang="zh-CN" sz="3600">
                <a:solidFill>
                  <a:schemeClr val="dk1"/>
                </a:solidFill>
              </a:rPr>
              <a:t>https://</a:t>
            </a:r>
            <a:r>
              <a:rPr lang="en-US" altLang="zh-CN" sz="3600" err="1">
                <a:solidFill>
                  <a:schemeClr val="dk1"/>
                </a:solidFill>
              </a:rPr>
              <a:t>www.ntu.edu.sg</a:t>
            </a:r>
            <a:r>
              <a:rPr lang="en-US" altLang="zh-CN" sz="3600">
                <a:solidFill>
                  <a:schemeClr val="dk1"/>
                </a:solidFill>
              </a:rPr>
              <a:t>/</a:t>
            </a:r>
            <a:r>
              <a:rPr lang="en-US" altLang="zh-CN" sz="3600" err="1">
                <a:solidFill>
                  <a:schemeClr val="dk1"/>
                </a:solidFill>
              </a:rPr>
              <a:t>eee</a:t>
            </a:r>
            <a:r>
              <a:rPr lang="en-US" altLang="zh-CN" sz="3600">
                <a:solidFill>
                  <a:schemeClr val="dk1"/>
                </a:solidFill>
              </a:rPr>
              <a:t>/student-life/</a:t>
            </a:r>
            <a:r>
              <a:rPr lang="en-US" altLang="zh-CN" sz="3600" err="1">
                <a:solidFill>
                  <a:schemeClr val="dk1"/>
                </a:solidFill>
              </a:rPr>
              <a:t>mlda</a:t>
            </a:r>
            <a:endParaRPr sz="3400">
              <a:solidFill>
                <a:schemeClr val="dk1"/>
              </a:solidFill>
            </a:endParaRPr>
          </a:p>
          <a:p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sz="3600">
                <a:solidFill>
                  <a:schemeClr val="dk1"/>
                </a:solidFill>
              </a:rPr>
              <a:t>Machine Learning and Data Analytics at EEE NTU</a:t>
            </a: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sz="3600">
                <a:solidFill>
                  <a:schemeClr val="dk1"/>
                </a:solidFill>
              </a:rPr>
              <a:t>Machine Learning and Data Analytics Lab at NTU EEE</a:t>
            </a: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sz="3600">
                <a:solidFill>
                  <a:schemeClr val="dk1"/>
                </a:solidFill>
              </a:rPr>
              <a:t>@</a:t>
            </a:r>
            <a:r>
              <a:rPr lang="en-US" altLang="zh-CN" sz="3600" err="1">
                <a:solidFill>
                  <a:schemeClr val="dk1"/>
                </a:solidFill>
              </a:rPr>
              <a:t>mlda_at_eee_ntu</a:t>
            </a: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endParaRPr sz="36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zh-CN" sz="3600">
                <a:solidFill>
                  <a:schemeClr val="dk1"/>
                </a:solidFill>
              </a:rPr>
              <a:t>MLDA-NTU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869150" y="777300"/>
            <a:ext cx="16748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-US" altLang="zh-CN" sz="6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Follow us to stay tuned!</a:t>
            </a:r>
            <a:endParaRPr sz="66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75" y="2824677"/>
            <a:ext cx="731174" cy="7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874" y="3875000"/>
            <a:ext cx="731148" cy="7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824" y="5094200"/>
            <a:ext cx="731148" cy="73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824" y="6420452"/>
            <a:ext cx="731148" cy="73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67801" y="420250"/>
            <a:ext cx="3978250" cy="1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3166" r="90401" b="26674"/>
          <a:stretch/>
        </p:blipFill>
        <p:spPr>
          <a:xfrm>
            <a:off x="1142072" y="7659516"/>
            <a:ext cx="680900" cy="68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9740B1-5A81-544B-A6CA-D9DB3DB1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28" y="2188541"/>
            <a:ext cx="9310143" cy="5909917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DB400722-5C06-5DE7-D82B-9CF4E9C35792}"/>
              </a:ext>
            </a:extLst>
          </p:cNvPr>
          <p:cNvSpPr txBox="1"/>
          <p:nvPr/>
        </p:nvSpPr>
        <p:spPr>
          <a:xfrm>
            <a:off x="5336686" y="709990"/>
            <a:ext cx="76146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Bold Bold"/>
              </a:rPr>
              <a:t>Questions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EF8A0512-BAD1-1283-7207-F2B8EA83F806}"/>
              </a:ext>
            </a:extLst>
          </p:cNvPr>
          <p:cNvSpPr txBox="1"/>
          <p:nvPr/>
        </p:nvSpPr>
        <p:spPr>
          <a:xfrm>
            <a:off x="5336686" y="8611076"/>
            <a:ext cx="76146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Heebo Bold Bold"/>
              </a:rPr>
              <a:t>Addressed later</a:t>
            </a:r>
          </a:p>
        </p:txBody>
      </p: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E8D92966-6BB9-6255-C552-34B4495C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1" y="4149356"/>
            <a:ext cx="1988288" cy="1988288"/>
          </a:xfrm>
          <a:prstGeom prst="rect">
            <a:avLst/>
          </a:prstGeom>
        </p:spPr>
      </p:pic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9E3ADB6C-4B98-300E-AE05-402F91186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4470911" y="4149356"/>
            <a:ext cx="1988288" cy="19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8A4DC22023584EB5BA747265747D74" ma:contentTypeVersion="2" ma:contentTypeDescription="Create a new document." ma:contentTypeScope="" ma:versionID="25036d5b34107837960cb1d2e81a157f">
  <xsd:schema xmlns:xsd="http://www.w3.org/2001/XMLSchema" xmlns:xs="http://www.w3.org/2001/XMLSchema" xmlns:p="http://schemas.microsoft.com/office/2006/metadata/properties" xmlns:ns2="ce61e5a2-eded-440b-8540-cc8a927a93c5" targetNamespace="http://schemas.microsoft.com/office/2006/metadata/properties" ma:root="true" ma:fieldsID="b9d97d60fa12a1797fcef44e8416f121" ns2:_="">
    <xsd:import namespace="ce61e5a2-eded-440b-8540-cc8a927a93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61e5a2-eded-440b-8540-cc8a927a93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739810-F0E1-4190-8F7D-5B6D493F66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20183D-6D8B-48F2-AF16-A2E6422DB81E}">
  <ds:schemaRefs>
    <ds:schemaRef ds:uri="ce61e5a2-eded-440b-8540-cc8a927a93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7AAAF2-0730-40F4-8946-59A056153901}">
  <ds:schemaRefs>
    <ds:schemaRef ds:uri="ce61e5a2-eded-440b-8540-cc8a927a93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3169</Words>
  <Application>Microsoft Macintosh PowerPoint</Application>
  <PresentationFormat>Custom</PresentationFormat>
  <Paragraphs>334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Calibri</vt:lpstr>
      <vt:lpstr>Arial</vt:lpstr>
      <vt:lpstr>Fira Code</vt:lpstr>
      <vt:lpstr>Heebo Regular Bold</vt:lpstr>
      <vt:lpstr>Quicksand</vt:lpstr>
      <vt:lpstr>Heebo Bold Bold</vt:lpstr>
      <vt:lpstr>Oswald</vt:lpstr>
      <vt:lpstr>Heebo Bold</vt:lpstr>
      <vt:lpstr>Heebo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do</vt:lpstr>
      <vt:lpstr>What we have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#CHAY HUI XIANG#</cp:lastModifiedBy>
  <cp:revision>1</cp:revision>
  <dcterms:created xsi:type="dcterms:W3CDTF">2006-08-16T00:00:00Z</dcterms:created>
  <dcterms:modified xsi:type="dcterms:W3CDTF">2022-10-15T11:57:35Z</dcterms:modified>
  <dc:identifier>DAFN0VZ8Hhk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0x010100C68A4DC22023584EB5BA747265747D74</vt:lpwstr>
  </property>
</Properties>
</file>